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259" r:id="rId7"/>
    <p:sldId id="270" r:id="rId8"/>
    <p:sldId id="272" r:id="rId9"/>
    <p:sldId id="264" r:id="rId10"/>
    <p:sldId id="265" r:id="rId11"/>
    <p:sldId id="266" r:id="rId12"/>
    <p:sldId id="273" r:id="rId13"/>
    <p:sldId id="263" r:id="rId14"/>
    <p:sldId id="268" r:id="rId15"/>
    <p:sldId id="261" r:id="rId16"/>
    <p:sldId id="267" r:id="rId17"/>
    <p:sldId id="274" r:id="rId18"/>
    <p:sldId id="25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BCDD9-791E-E3F5-CB71-5DCBFD567CBB}" name="Sale, Amelia" initials="SA" userId="S::Amelia.Sale@knowsley.gov.uk::886b3a18-13f4-4373-8c09-bd9db579f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641"/>
    <a:srgbClr val="E0EED3"/>
    <a:srgbClr val="E1EED3"/>
    <a:srgbClr val="EDAC00"/>
    <a:srgbClr val="F86C27"/>
    <a:srgbClr val="D9382C"/>
    <a:srgbClr val="FFFFFF"/>
    <a:srgbClr val="4472C4"/>
    <a:srgbClr val="F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A0402-B8EE-FE19-85B7-0599BFBCC22C}" v="14" dt="2024-02-19T11:47:37.297"/>
    <p1510:client id="{41279A98-5B3B-C4F8-5CDB-97BFCE0E0A23}" v="11" dt="2024-02-19T11:40:30.453"/>
    <p1510:client id="{D9B0D231-E963-4486-EACF-5A050C201B1E}" v="156" dt="2024-02-19T11:11:0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Rachael" userId="S::rachael.hughes@knowsley.gov.uk::18ffd06d-d47c-449e-ac17-ddf2cfba32f6" providerId="AD" clId="Web-{1E8A0402-B8EE-FE19-85B7-0599BFBCC22C}"/>
    <pc:docChg chg="modSld">
      <pc:chgData name="Hughes, Rachael" userId="S::rachael.hughes@knowsley.gov.uk::18ffd06d-d47c-449e-ac17-ddf2cfba32f6" providerId="AD" clId="Web-{1E8A0402-B8EE-FE19-85B7-0599BFBCC22C}" dt="2024-02-19T11:47:36.235" v="4" actId="20577"/>
      <pc:docMkLst>
        <pc:docMk/>
      </pc:docMkLst>
      <pc:sldChg chg="modSp">
        <pc:chgData name="Hughes, Rachael" userId="S::rachael.hughes@knowsley.gov.uk::18ffd06d-d47c-449e-ac17-ddf2cfba32f6" providerId="AD" clId="Web-{1E8A0402-B8EE-FE19-85B7-0599BFBCC22C}" dt="2024-02-19T11:47:36.235" v="4" actId="20577"/>
        <pc:sldMkLst>
          <pc:docMk/>
          <pc:sldMk cId="4162080007" sldId="257"/>
        </pc:sldMkLst>
        <pc:spChg chg="mod">
          <ac:chgData name="Hughes, Rachael" userId="S::rachael.hughes@knowsley.gov.uk::18ffd06d-d47c-449e-ac17-ddf2cfba32f6" providerId="AD" clId="Web-{1E8A0402-B8EE-FE19-85B7-0599BFBCC22C}" dt="2024-02-19T11:47:36.235" v="4" actId="20577"/>
          <ac:spMkLst>
            <pc:docMk/>
            <pc:sldMk cId="4162080007" sldId="257"/>
            <ac:spMk id="15" creationId="{B9A8DF9E-8EB3-A72F-A3C8-48205CF65C67}"/>
          </ac:spMkLst>
        </pc:spChg>
      </pc:sldChg>
    </pc:docChg>
  </pc:docChgLst>
  <pc:docChgLst>
    <pc:chgData name="Hughes, Rachael" userId="S::rachael.hughes@knowsley.gov.uk::18ffd06d-d47c-449e-ac17-ddf2cfba32f6" providerId="AD" clId="Web-{D9B0D231-E963-4486-EACF-5A050C201B1E}"/>
    <pc:docChg chg="modSld">
      <pc:chgData name="Hughes, Rachael" userId="S::rachael.hughes@knowsley.gov.uk::18ffd06d-d47c-449e-ac17-ddf2cfba32f6" providerId="AD" clId="Web-{D9B0D231-E963-4486-EACF-5A050C201B1E}" dt="2024-02-19T11:11:04.884" v="93" actId="20577"/>
      <pc:docMkLst>
        <pc:docMk/>
      </pc:docMkLst>
      <pc:sldChg chg="modSp">
        <pc:chgData name="Hughes, Rachael" userId="S::rachael.hughes@knowsley.gov.uk::18ffd06d-d47c-449e-ac17-ddf2cfba32f6" providerId="AD" clId="Web-{D9B0D231-E963-4486-EACF-5A050C201B1E}" dt="2024-02-19T10:44:51.315" v="43" actId="20577"/>
        <pc:sldMkLst>
          <pc:docMk/>
          <pc:sldMk cId="197675933" sldId="256"/>
        </pc:sldMkLst>
        <pc:spChg chg="mod">
          <ac:chgData name="Hughes, Rachael" userId="S::rachael.hughes@knowsley.gov.uk::18ffd06d-d47c-449e-ac17-ddf2cfba32f6" providerId="AD" clId="Web-{D9B0D231-E963-4486-EACF-5A050C201B1E}" dt="2024-02-19T10:44:51.315" v="43" actId="20577"/>
          <ac:spMkLst>
            <pc:docMk/>
            <pc:sldMk cId="197675933" sldId="256"/>
            <ac:spMk id="8" creationId="{83B11409-253F-F464-F392-8F3FC5B86486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1:11:04.884" v="93" actId="20577"/>
        <pc:sldMkLst>
          <pc:docMk/>
          <pc:sldMk cId="4162080007" sldId="257"/>
        </pc:sldMkLst>
        <pc:spChg chg="mod">
          <ac:chgData name="Hughes, Rachael" userId="S::rachael.hughes@knowsley.gov.uk::18ffd06d-d47c-449e-ac17-ddf2cfba32f6" providerId="AD" clId="Web-{D9B0D231-E963-4486-EACF-5A050C201B1E}" dt="2024-02-19T10:54:13.818" v="89" actId="20577"/>
          <ac:spMkLst>
            <pc:docMk/>
            <pc:sldMk cId="4162080007" sldId="257"/>
            <ac:spMk id="10" creationId="{4AAD1667-9619-9241-CD73-1526CD208187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1:11:04.884" v="93" actId="20577"/>
          <ac:spMkLst>
            <pc:docMk/>
            <pc:sldMk cId="4162080007" sldId="257"/>
            <ac:spMk id="14" creationId="{C5074E65-3093-0C68-C66A-211B6A6B40B3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6:56.385" v="50" actId="20577"/>
        <pc:sldMkLst>
          <pc:docMk/>
          <pc:sldMk cId="278284954" sldId="259"/>
        </pc:sldMkLst>
        <pc:spChg chg="mod">
          <ac:chgData name="Hughes, Rachael" userId="S::rachael.hughes@knowsley.gov.uk::18ffd06d-d47c-449e-ac17-ddf2cfba32f6" providerId="AD" clId="Web-{D9B0D231-E963-4486-EACF-5A050C201B1E}" dt="2024-02-19T10:44:48.424" v="32" actId="20577"/>
          <ac:spMkLst>
            <pc:docMk/>
            <pc:sldMk cId="278284954" sldId="259"/>
            <ac:spMk id="2" creationId="{F5E4BBA0-11D2-DF82-9A5A-683F77E0CC0C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0:46:56.385" v="50" actId="20577"/>
          <ac:spMkLst>
            <pc:docMk/>
            <pc:sldMk cId="278284954" sldId="259"/>
            <ac:spMk id="8" creationId="{534B74DD-6A90-FEAF-6D3E-F650491186FF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52:55.485" v="87" actId="20577"/>
        <pc:sldMkLst>
          <pc:docMk/>
          <pc:sldMk cId="2081420260" sldId="261"/>
        </pc:sldMkLst>
        <pc:spChg chg="mod">
          <ac:chgData name="Hughes, Rachael" userId="S::rachael.hughes@knowsley.gov.uk::18ffd06d-d47c-449e-ac17-ddf2cfba32f6" providerId="AD" clId="Web-{D9B0D231-E963-4486-EACF-5A050C201B1E}" dt="2024-02-19T10:50:19.335" v="82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0:50:21.648" v="83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0:50:25.617" v="84" actId="20577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0:50:30.554" v="85" actId="20577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S::rachael.hughes@knowsley.gov.uk::18ffd06d-d47c-449e-ac17-ddf2cfba32f6" providerId="AD" clId="Web-{D9B0D231-E963-4486-EACF-5A050C201B1E}" dt="2024-02-19T10:52:55.485" v="87" actId="20577"/>
          <ac:spMkLst>
            <pc:docMk/>
            <pc:sldMk cId="2081420260" sldId="261"/>
            <ac:spMk id="25" creationId="{483D92ED-7089-AD76-2C32-335788E8E96C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8:26.813" v="67" actId="20577"/>
        <pc:sldMkLst>
          <pc:docMk/>
          <pc:sldMk cId="1587498349" sldId="264"/>
        </pc:sldMkLst>
        <pc:spChg chg="mod">
          <ac:chgData name="Hughes, Rachael" userId="S::rachael.hughes@knowsley.gov.uk::18ffd06d-d47c-449e-ac17-ddf2cfba32f6" providerId="AD" clId="Web-{D9B0D231-E963-4486-EACF-5A050C201B1E}" dt="2024-02-19T10:48:26.813" v="67" actId="20577"/>
          <ac:spMkLst>
            <pc:docMk/>
            <pc:sldMk cId="1587498349" sldId="264"/>
            <ac:spMk id="11" creationId="{F74D8646-1658-BBA0-788B-0A6332DEB4F1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9:01.721" v="76" actId="20577"/>
        <pc:sldMkLst>
          <pc:docMk/>
          <pc:sldMk cId="999114024" sldId="266"/>
        </pc:sldMkLst>
        <pc:spChg chg="mod">
          <ac:chgData name="Hughes, Rachael" userId="S::rachael.hughes@knowsley.gov.uk::18ffd06d-d47c-449e-ac17-ddf2cfba32f6" providerId="AD" clId="Web-{D9B0D231-E963-4486-EACF-5A050C201B1E}" dt="2024-02-19T10:49:01.721" v="76" actId="20577"/>
          <ac:spMkLst>
            <pc:docMk/>
            <pc:sldMk cId="999114024" sldId="266"/>
            <ac:spMk id="4" creationId="{599384BA-26EC-20E4-A5A7-37C078FD9BF7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8:06.405" v="62" actId="20577"/>
        <pc:sldMkLst>
          <pc:docMk/>
          <pc:sldMk cId="2757527041" sldId="270"/>
        </pc:sldMkLst>
        <pc:spChg chg="mod">
          <ac:chgData name="Hughes, Rachael" userId="S::rachael.hughes@knowsley.gov.uk::18ffd06d-d47c-449e-ac17-ddf2cfba32f6" providerId="AD" clId="Web-{D9B0D231-E963-4486-EACF-5A050C201B1E}" dt="2024-02-19T10:48:06.405" v="62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8:36.751" v="69" actId="20577"/>
        <pc:sldMkLst>
          <pc:docMk/>
          <pc:sldMk cId="1481882144" sldId="272"/>
        </pc:sldMkLst>
        <pc:spChg chg="mod">
          <ac:chgData name="Hughes, Rachael" userId="S::rachael.hughes@knowsley.gov.uk::18ffd06d-d47c-449e-ac17-ddf2cfba32f6" providerId="AD" clId="Web-{D9B0D231-E963-4486-EACF-5A050C201B1E}" dt="2024-02-19T10:48:36.751" v="69" actId="20577"/>
          <ac:spMkLst>
            <pc:docMk/>
            <pc:sldMk cId="1481882144" sldId="272"/>
            <ac:spMk id="12" creationId="{70BEF4D1-FC86-D287-E4EA-23BA5DCF292B}"/>
          </ac:spMkLst>
        </pc:spChg>
      </pc:sldChg>
      <pc:sldChg chg="modSp">
        <pc:chgData name="Hughes, Rachael" userId="S::rachael.hughes@knowsley.gov.uk::18ffd06d-d47c-449e-ac17-ddf2cfba32f6" providerId="AD" clId="Web-{D9B0D231-E963-4486-EACF-5A050C201B1E}" dt="2024-02-19T10:49:14.925" v="79" actId="20577"/>
        <pc:sldMkLst>
          <pc:docMk/>
          <pc:sldMk cId="4169611031" sldId="273"/>
        </pc:sldMkLst>
        <pc:spChg chg="mod">
          <ac:chgData name="Hughes, Rachael" userId="S::rachael.hughes@knowsley.gov.uk::18ffd06d-d47c-449e-ac17-ddf2cfba32f6" providerId="AD" clId="Web-{D9B0D231-E963-4486-EACF-5A050C201B1E}" dt="2024-02-19T10:49:14.925" v="79" actId="20577"/>
          <ac:spMkLst>
            <pc:docMk/>
            <pc:sldMk cId="4169611031" sldId="273"/>
            <ac:spMk id="10" creationId="{08993CFE-2724-9E58-6218-0013190D5BAC}"/>
          </ac:spMkLst>
        </pc:spChg>
      </pc:sldChg>
    </pc:docChg>
  </pc:docChgLst>
  <pc:docChgLst>
    <pc:chgData name="Hughes, Rachael" userId="18ffd06d-d47c-449e-ac17-ddf2cfba32f6" providerId="ADAL" clId="{200A011C-58BA-47BD-B9C0-163E3A2D460B}"/>
    <pc:docChg chg="undo redo custSel modSld">
      <pc:chgData name="Hughes, Rachael" userId="18ffd06d-d47c-449e-ac17-ddf2cfba32f6" providerId="ADAL" clId="{200A011C-58BA-47BD-B9C0-163E3A2D460B}" dt="2024-02-07T15:41:35.760" v="1491" actId="962"/>
      <pc:docMkLst>
        <pc:docMk/>
      </pc:docMkLst>
      <pc:sldChg chg="modSp mod">
        <pc:chgData name="Hughes, Rachael" userId="18ffd06d-d47c-449e-ac17-ddf2cfba32f6" providerId="ADAL" clId="{200A011C-58BA-47BD-B9C0-163E3A2D460B}" dt="2024-01-29T10:12:22.363" v="163" actId="20577"/>
        <pc:sldMkLst>
          <pc:docMk/>
          <pc:sldMk cId="197675933" sldId="256"/>
        </pc:sldMkLst>
        <pc:spChg chg="mod">
          <ac:chgData name="Hughes, Rachael" userId="18ffd06d-d47c-449e-ac17-ddf2cfba32f6" providerId="ADAL" clId="{200A011C-58BA-47BD-B9C0-163E3A2D460B}" dt="2024-01-29T10:12:22.363" v="163" actId="20577"/>
          <ac:spMkLst>
            <pc:docMk/>
            <pc:sldMk cId="197675933" sldId="256"/>
            <ac:spMk id="2" creationId="{BB515DC2-9474-E630-12DA-8E5CB4FF1666}"/>
          </ac:spMkLst>
        </pc:spChg>
        <pc:spChg chg="mod">
          <ac:chgData name="Hughes, Rachael" userId="18ffd06d-d47c-449e-ac17-ddf2cfba32f6" providerId="ADAL" clId="{200A011C-58BA-47BD-B9C0-163E3A2D460B}" dt="2024-01-29T10:11:24.394" v="84" actId="1076"/>
          <ac:spMkLst>
            <pc:docMk/>
            <pc:sldMk cId="197675933" sldId="256"/>
            <ac:spMk id="8" creationId="{83B11409-253F-F464-F392-8F3FC5B86486}"/>
          </ac:spMkLst>
        </pc:spChg>
      </pc:sldChg>
      <pc:sldChg chg="modSp mod">
        <pc:chgData name="Hughes, Rachael" userId="18ffd06d-d47c-449e-ac17-ddf2cfba32f6" providerId="ADAL" clId="{200A011C-58BA-47BD-B9C0-163E3A2D460B}" dt="2024-02-01T15:22:22.232" v="1482" actId="13926"/>
        <pc:sldMkLst>
          <pc:docMk/>
          <pc:sldMk cId="4162080007" sldId="257"/>
        </pc:sldMkLst>
        <pc:spChg chg="mod">
          <ac:chgData name="Hughes, Rachael" userId="18ffd06d-d47c-449e-ac17-ddf2cfba32f6" providerId="ADAL" clId="{200A011C-58BA-47BD-B9C0-163E3A2D460B}" dt="2024-01-30T09:58:26.490" v="1261" actId="20577"/>
          <ac:spMkLst>
            <pc:docMk/>
            <pc:sldMk cId="4162080007" sldId="257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30T09:50:13.410" v="1247" actId="20577"/>
          <ac:spMkLst>
            <pc:docMk/>
            <pc:sldMk cId="4162080007" sldId="257"/>
            <ac:spMk id="4" creationId="{E0480285-386D-7370-0CE8-797A1A504E1C}"/>
          </ac:spMkLst>
        </pc:spChg>
        <pc:spChg chg="mod">
          <ac:chgData name="Hughes, Rachael" userId="18ffd06d-d47c-449e-ac17-ddf2cfba32f6" providerId="ADAL" clId="{200A011C-58BA-47BD-B9C0-163E3A2D460B}" dt="2024-01-30T09:48:06.102" v="1212" actId="20577"/>
          <ac:spMkLst>
            <pc:docMk/>
            <pc:sldMk cId="4162080007" sldId="257"/>
            <ac:spMk id="8" creationId="{5A22C73D-8E3F-8367-F284-E6D665BBEB6D}"/>
          </ac:spMkLst>
        </pc:spChg>
        <pc:spChg chg="mod">
          <ac:chgData name="Hughes, Rachael" userId="18ffd06d-d47c-449e-ac17-ddf2cfba32f6" providerId="ADAL" clId="{200A011C-58BA-47BD-B9C0-163E3A2D460B}" dt="2024-01-30T09:48:14.573" v="1217" actId="20577"/>
          <ac:spMkLst>
            <pc:docMk/>
            <pc:sldMk cId="4162080007" sldId="257"/>
            <ac:spMk id="9" creationId="{1E3CD127-67E5-2B6D-1D07-22DB72DAAA77}"/>
          </ac:spMkLst>
        </pc:spChg>
        <pc:spChg chg="mod">
          <ac:chgData name="Hughes, Rachael" userId="18ffd06d-d47c-449e-ac17-ddf2cfba32f6" providerId="ADAL" clId="{200A011C-58BA-47BD-B9C0-163E3A2D460B}" dt="2024-01-30T09:49:02.021" v="1237"/>
          <ac:spMkLst>
            <pc:docMk/>
            <pc:sldMk cId="4162080007" sldId="257"/>
            <ac:spMk id="10" creationId="{4AAD1667-9619-9241-CD73-1526CD208187}"/>
          </ac:spMkLst>
        </pc:spChg>
        <pc:spChg chg="mod">
          <ac:chgData name="Hughes, Rachael" userId="18ffd06d-d47c-449e-ac17-ddf2cfba32f6" providerId="ADAL" clId="{200A011C-58BA-47BD-B9C0-163E3A2D460B}" dt="2024-01-30T09:48:31.423" v="1224" actId="20577"/>
          <ac:spMkLst>
            <pc:docMk/>
            <pc:sldMk cId="4162080007" sldId="257"/>
            <ac:spMk id="11" creationId="{55B1A33B-FB9D-016C-68D1-16B55EC62B17}"/>
          </ac:spMkLst>
        </pc:spChg>
        <pc:spChg chg="mod">
          <ac:chgData name="Hughes, Rachael" userId="18ffd06d-d47c-449e-ac17-ddf2cfba32f6" providerId="ADAL" clId="{200A011C-58BA-47BD-B9C0-163E3A2D460B}" dt="2024-01-30T09:48:27.428" v="1220"/>
          <ac:spMkLst>
            <pc:docMk/>
            <pc:sldMk cId="4162080007" sldId="257"/>
            <ac:spMk id="12" creationId="{FF006152-5511-BD75-4402-4E105FCC7C06}"/>
          </ac:spMkLst>
        </pc:spChg>
        <pc:spChg chg="mod">
          <ac:chgData name="Hughes, Rachael" userId="18ffd06d-d47c-449e-ac17-ddf2cfba32f6" providerId="ADAL" clId="{200A011C-58BA-47BD-B9C0-163E3A2D460B}" dt="2024-01-30T09:48:56.077" v="1230" actId="20577"/>
          <ac:spMkLst>
            <pc:docMk/>
            <pc:sldMk cId="4162080007" sldId="257"/>
            <ac:spMk id="13" creationId="{08E4E430-E040-1075-BC17-6048C5030AC0}"/>
          </ac:spMkLst>
        </pc:spChg>
        <pc:spChg chg="mod">
          <ac:chgData name="Hughes, Rachael" userId="18ffd06d-d47c-449e-ac17-ddf2cfba32f6" providerId="ADAL" clId="{200A011C-58BA-47BD-B9C0-163E3A2D460B}" dt="2024-02-01T15:22:22.232" v="1482" actId="13926"/>
          <ac:spMkLst>
            <pc:docMk/>
            <pc:sldMk cId="4162080007" sldId="257"/>
            <ac:spMk id="15" creationId="{B9A8DF9E-8EB3-A72F-A3C8-48205CF65C67}"/>
          </ac:spMkLst>
        </pc:spChg>
        <pc:spChg chg="mod">
          <ac:chgData name="Hughes, Rachael" userId="18ffd06d-d47c-449e-ac17-ddf2cfba32f6" providerId="ADAL" clId="{200A011C-58BA-47BD-B9C0-163E3A2D460B}" dt="2024-01-30T09:50:21.882" v="1252" actId="20577"/>
          <ac:spMkLst>
            <pc:docMk/>
            <pc:sldMk cId="4162080007" sldId="257"/>
            <ac:spMk id="16" creationId="{2E659A7B-42B4-58B1-4D47-70EFA3029E2D}"/>
          </ac:spMkLst>
        </pc:spChg>
      </pc:sldChg>
      <pc:sldChg chg="modSp mod">
        <pc:chgData name="Hughes, Rachael" userId="18ffd06d-d47c-449e-ac17-ddf2cfba32f6" providerId="ADAL" clId="{200A011C-58BA-47BD-B9C0-163E3A2D460B}" dt="2024-01-30T10:18:51.035" v="1393" actId="13926"/>
        <pc:sldMkLst>
          <pc:docMk/>
          <pc:sldMk cId="278284954" sldId="259"/>
        </pc:sldMkLst>
        <pc:spChg chg="mod">
          <ac:chgData name="Hughes, Rachael" userId="18ffd06d-d47c-449e-ac17-ddf2cfba32f6" providerId="ADAL" clId="{200A011C-58BA-47BD-B9C0-163E3A2D460B}" dt="2024-01-29T11:10:49.459" v="169" actId="20577"/>
          <ac:spMkLst>
            <pc:docMk/>
            <pc:sldMk cId="278284954" sldId="259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30T10:18:51.035" v="1393" actId="13926"/>
          <ac:spMkLst>
            <pc:docMk/>
            <pc:sldMk cId="278284954" sldId="259"/>
            <ac:spMk id="8" creationId="{534B74DD-6A90-FEAF-6D3E-F650491186FF}"/>
          </ac:spMkLst>
        </pc:spChg>
        <pc:spChg chg="mod">
          <ac:chgData name="Hughes, Rachael" userId="18ffd06d-d47c-449e-ac17-ddf2cfba32f6" providerId="ADAL" clId="{200A011C-58BA-47BD-B9C0-163E3A2D460B}" dt="2024-01-29T12:25:53.684" v="204" actId="20577"/>
          <ac:spMkLst>
            <pc:docMk/>
            <pc:sldMk cId="278284954" sldId="259"/>
            <ac:spMk id="16" creationId="{3F637B6B-9FFC-A000-3C67-B0476EAE9732}"/>
          </ac:spMkLst>
        </pc:spChg>
        <pc:spChg chg="mod">
          <ac:chgData name="Hughes, Rachael" userId="18ffd06d-d47c-449e-ac17-ddf2cfba32f6" providerId="ADAL" clId="{200A011C-58BA-47BD-B9C0-163E3A2D460B}" dt="2024-01-29T12:27:17.859" v="217" actId="20577"/>
          <ac:spMkLst>
            <pc:docMk/>
            <pc:sldMk cId="278284954" sldId="259"/>
            <ac:spMk id="17" creationId="{243CED77-5A60-64B2-42FD-E6AD03D8A221}"/>
          </ac:spMkLst>
        </pc:spChg>
        <pc:spChg chg="mod">
          <ac:chgData name="Hughes, Rachael" userId="18ffd06d-d47c-449e-ac17-ddf2cfba32f6" providerId="ADAL" clId="{200A011C-58BA-47BD-B9C0-163E3A2D460B}" dt="2024-01-29T12:27:12.381" v="213" actId="20577"/>
          <ac:spMkLst>
            <pc:docMk/>
            <pc:sldMk cId="278284954" sldId="259"/>
            <ac:spMk id="18" creationId="{00F323C3-DC48-F302-BF19-0CF90332F37B}"/>
          </ac:spMkLst>
        </pc:spChg>
      </pc:sldChg>
      <pc:sldChg chg="addSp delSp modSp mod">
        <pc:chgData name="Hughes, Rachael" userId="18ffd06d-d47c-449e-ac17-ddf2cfba32f6" providerId="ADAL" clId="{200A011C-58BA-47BD-B9C0-163E3A2D460B}" dt="2024-01-30T09:41:06.779" v="1127" actId="20577"/>
        <pc:sldMkLst>
          <pc:docMk/>
          <pc:sldMk cId="2081420260" sldId="261"/>
        </pc:sldMkLst>
        <pc:spChg chg="mod">
          <ac:chgData name="Hughes, Rachael" userId="18ffd06d-d47c-449e-ac17-ddf2cfba32f6" providerId="ADAL" clId="{200A011C-58BA-47BD-B9C0-163E3A2D460B}" dt="2024-01-30T09:41:06.779" v="1127" actId="20577"/>
          <ac:spMkLst>
            <pc:docMk/>
            <pc:sldMk cId="2081420260" sldId="261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30T09:16:24.886" v="1018" actId="1076"/>
          <ac:spMkLst>
            <pc:docMk/>
            <pc:sldMk cId="2081420260" sldId="261"/>
            <ac:spMk id="3" creationId="{5E96540A-B821-D565-D924-114D77CB2FD7}"/>
          </ac:spMkLst>
        </pc:spChg>
        <pc:spChg chg="add del mod">
          <ac:chgData name="Hughes, Rachael" userId="18ffd06d-d47c-449e-ac17-ddf2cfba32f6" providerId="ADAL" clId="{200A011C-58BA-47BD-B9C0-163E3A2D460B}" dt="2024-01-30T09:16:41.352" v="1025" actId="478"/>
          <ac:spMkLst>
            <pc:docMk/>
            <pc:sldMk cId="2081420260" sldId="261"/>
            <ac:spMk id="5" creationId="{4194E9D6-AD5C-A93A-8F5D-C23C826F1BEA}"/>
          </ac:spMkLst>
        </pc:spChg>
        <pc:spChg chg="mod">
          <ac:chgData name="Hughes, Rachael" userId="18ffd06d-d47c-449e-ac17-ddf2cfba32f6" providerId="ADAL" clId="{200A011C-58BA-47BD-B9C0-163E3A2D460B}" dt="2024-01-30T09:15:35.490" v="1002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18ffd06d-d47c-449e-ac17-ddf2cfba32f6" providerId="ADAL" clId="{200A011C-58BA-47BD-B9C0-163E3A2D460B}" dt="2024-01-30T09:15:52.302" v="1010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18ffd06d-d47c-449e-ac17-ddf2cfba32f6" providerId="ADAL" clId="{200A011C-58BA-47BD-B9C0-163E3A2D460B}" dt="2024-01-30T09:20:34.502" v="1060" actId="1076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18ffd06d-d47c-449e-ac17-ddf2cfba32f6" providerId="ADAL" clId="{200A011C-58BA-47BD-B9C0-163E3A2D460B}" dt="2024-01-30T09:20:39.166" v="1061" actId="1076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18ffd06d-d47c-449e-ac17-ddf2cfba32f6" providerId="ADAL" clId="{200A011C-58BA-47BD-B9C0-163E3A2D460B}" dt="2024-01-30T09:20:26.456" v="1059" actId="1076"/>
          <ac:spMkLst>
            <pc:docMk/>
            <pc:sldMk cId="2081420260" sldId="261"/>
            <ac:spMk id="25" creationId="{483D92ED-7089-AD76-2C32-335788E8E96C}"/>
          </ac:spMkLst>
        </pc:spChg>
        <pc:picChg chg="mod">
          <ac:chgData name="Hughes, Rachael" userId="18ffd06d-d47c-449e-ac17-ddf2cfba32f6" providerId="ADAL" clId="{200A011C-58BA-47BD-B9C0-163E3A2D460B}" dt="2024-01-30T09:20:42.073" v="1062" actId="1076"/>
          <ac:picMkLst>
            <pc:docMk/>
            <pc:sldMk cId="2081420260" sldId="261"/>
            <ac:picMk id="22" creationId="{F9C8EC7B-0922-1EC9-5996-F6B6959B98A5}"/>
          </ac:picMkLst>
        </pc:picChg>
        <pc:picChg chg="del">
          <ac:chgData name="Hughes, Rachael" userId="18ffd06d-d47c-449e-ac17-ddf2cfba32f6" providerId="ADAL" clId="{200A011C-58BA-47BD-B9C0-163E3A2D460B}" dt="2024-01-30T09:20:08.362" v="1056" actId="478"/>
          <ac:picMkLst>
            <pc:docMk/>
            <pc:sldMk cId="2081420260" sldId="261"/>
            <ac:picMk id="24" creationId="{BE23C097-7C4B-9A26-2938-A437844788A0}"/>
          </ac:picMkLst>
        </pc:picChg>
      </pc:sldChg>
      <pc:sldChg chg="addSp delSp modSp mod">
        <pc:chgData name="Hughes, Rachael" userId="18ffd06d-d47c-449e-ac17-ddf2cfba32f6" providerId="ADAL" clId="{200A011C-58BA-47BD-B9C0-163E3A2D460B}" dt="2024-01-29T15:47:29.007" v="912" actId="20577"/>
        <pc:sldMkLst>
          <pc:docMk/>
          <pc:sldMk cId="1119672279" sldId="263"/>
        </pc:sldMkLst>
        <pc:spChg chg="mod">
          <ac:chgData name="Hughes, Rachael" userId="18ffd06d-d47c-449e-ac17-ddf2cfba32f6" providerId="ADAL" clId="{200A011C-58BA-47BD-B9C0-163E3A2D460B}" dt="2024-01-29T15:45:25.432" v="881" actId="20577"/>
          <ac:spMkLst>
            <pc:docMk/>
            <pc:sldMk cId="1119672279" sldId="263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29T15:45:15.313" v="877" actId="20577"/>
          <ac:spMkLst>
            <pc:docMk/>
            <pc:sldMk cId="1119672279" sldId="263"/>
            <ac:spMk id="13" creationId="{EF5749A7-806D-0D75-1E40-04492597587E}"/>
          </ac:spMkLst>
        </pc:spChg>
        <pc:spChg chg="mod">
          <ac:chgData name="Hughes, Rachael" userId="18ffd06d-d47c-449e-ac17-ddf2cfba32f6" providerId="ADAL" clId="{200A011C-58BA-47BD-B9C0-163E3A2D460B}" dt="2024-01-29T15:47:20.302" v="902" actId="20577"/>
          <ac:spMkLst>
            <pc:docMk/>
            <pc:sldMk cId="1119672279" sldId="263"/>
            <ac:spMk id="14" creationId="{78B6AB5C-84AD-FE49-D3B8-A7D26CD838AE}"/>
          </ac:spMkLst>
        </pc:spChg>
        <pc:spChg chg="mod">
          <ac:chgData name="Hughes, Rachael" userId="18ffd06d-d47c-449e-ac17-ddf2cfba32f6" providerId="ADAL" clId="{200A011C-58BA-47BD-B9C0-163E3A2D460B}" dt="2024-01-29T15:47:29.007" v="912" actId="20577"/>
          <ac:spMkLst>
            <pc:docMk/>
            <pc:sldMk cId="1119672279" sldId="263"/>
            <ac:spMk id="15" creationId="{C482EC3C-5CEA-EECE-BBD7-5ACA7A812724}"/>
          </ac:spMkLst>
        </pc:spChg>
        <pc:cxnChg chg="add del mod">
          <ac:chgData name="Hughes, Rachael" userId="18ffd06d-d47c-449e-ac17-ddf2cfba32f6" providerId="ADAL" clId="{200A011C-58BA-47BD-B9C0-163E3A2D460B}" dt="2024-01-29T15:45:10.903" v="872" actId="478"/>
          <ac:cxnSpMkLst>
            <pc:docMk/>
            <pc:sldMk cId="1119672279" sldId="263"/>
            <ac:cxnSpMk id="4" creationId="{91EFEF62-A395-4B8D-8213-00F8427147EE}"/>
          </ac:cxnSpMkLst>
        </pc:cxnChg>
      </pc:sldChg>
      <pc:sldChg chg="addSp delSp modSp mod">
        <pc:chgData name="Hughes, Rachael" userId="18ffd06d-d47c-449e-ac17-ddf2cfba32f6" providerId="ADAL" clId="{200A011C-58BA-47BD-B9C0-163E3A2D460B}" dt="2024-01-29T15:17:47.677" v="618" actId="20577"/>
        <pc:sldMkLst>
          <pc:docMk/>
          <pc:sldMk cId="1587498349" sldId="264"/>
        </pc:sldMkLst>
        <pc:spChg chg="mod">
          <ac:chgData name="Hughes, Rachael" userId="18ffd06d-d47c-449e-ac17-ddf2cfba32f6" providerId="ADAL" clId="{200A011C-58BA-47BD-B9C0-163E3A2D460B}" dt="2024-01-29T13:50:43.171" v="500" actId="20577"/>
          <ac:spMkLst>
            <pc:docMk/>
            <pc:sldMk cId="1587498349" sldId="264"/>
            <ac:spMk id="2" creationId="{F5E4BBA0-11D2-DF82-9A5A-683F77E0CC0C}"/>
          </ac:spMkLst>
        </pc:spChg>
        <pc:spChg chg="del">
          <ac:chgData name="Hughes, Rachael" userId="18ffd06d-d47c-449e-ac17-ddf2cfba32f6" providerId="ADAL" clId="{200A011C-58BA-47BD-B9C0-163E3A2D460B}" dt="2024-01-29T14:46:47.312" v="545" actId="478"/>
          <ac:spMkLst>
            <pc:docMk/>
            <pc:sldMk cId="1587498349" sldId="264"/>
            <ac:spMk id="8" creationId="{7E964447-6403-6802-4EE1-9AB4F3250E19}"/>
          </ac:spMkLst>
        </pc:spChg>
        <pc:spChg chg="mod">
          <ac:chgData name="Hughes, Rachael" userId="18ffd06d-d47c-449e-ac17-ddf2cfba32f6" providerId="ADAL" clId="{200A011C-58BA-47BD-B9C0-163E3A2D460B}" dt="2024-01-29T15:17:47.677" v="618" actId="20577"/>
          <ac:spMkLst>
            <pc:docMk/>
            <pc:sldMk cId="1587498349" sldId="264"/>
            <ac:spMk id="11" creationId="{F74D8646-1658-BBA0-788B-0A6332DEB4F1}"/>
          </ac:spMkLst>
        </pc:spChg>
        <pc:spChg chg="mod">
          <ac:chgData name="Hughes, Rachael" userId="18ffd06d-d47c-449e-ac17-ddf2cfba32f6" providerId="ADAL" clId="{200A011C-58BA-47BD-B9C0-163E3A2D460B}" dt="2024-01-29T14:47:26.718" v="565" actId="20577"/>
          <ac:spMkLst>
            <pc:docMk/>
            <pc:sldMk cId="1587498349" sldId="264"/>
            <ac:spMk id="19" creationId="{9A29B463-5F0C-5015-FDC3-3724D88006C8}"/>
          </ac:spMkLst>
        </pc:spChg>
        <pc:spChg chg="mod">
          <ac:chgData name="Hughes, Rachael" userId="18ffd06d-d47c-449e-ac17-ddf2cfba32f6" providerId="ADAL" clId="{200A011C-58BA-47BD-B9C0-163E3A2D460B}" dt="2024-01-29T14:46:09.838" v="514" actId="20577"/>
          <ac:spMkLst>
            <pc:docMk/>
            <pc:sldMk cId="1587498349" sldId="264"/>
            <ac:spMk id="24" creationId="{70781B2F-6B50-57BB-2B36-5B2AA60B72A9}"/>
          </ac:spMkLst>
        </pc:spChg>
        <pc:spChg chg="mod">
          <ac:chgData name="Hughes, Rachael" userId="18ffd06d-d47c-449e-ac17-ddf2cfba32f6" providerId="ADAL" clId="{200A011C-58BA-47BD-B9C0-163E3A2D460B}" dt="2024-01-29T14:50:26.996" v="593" actId="1076"/>
          <ac:spMkLst>
            <pc:docMk/>
            <pc:sldMk cId="1587498349" sldId="264"/>
            <ac:spMk id="28" creationId="{2AC72812-039B-8300-264F-99C4244B05A5}"/>
          </ac:spMkLst>
        </pc:spChg>
        <pc:spChg chg="mod">
          <ac:chgData name="Hughes, Rachael" userId="18ffd06d-d47c-449e-ac17-ddf2cfba32f6" providerId="ADAL" clId="{200A011C-58BA-47BD-B9C0-163E3A2D460B}" dt="2024-01-29T14:46:44.849" v="543" actId="20577"/>
          <ac:spMkLst>
            <pc:docMk/>
            <pc:sldMk cId="1587498349" sldId="264"/>
            <ac:spMk id="32" creationId="{8DD95B5D-5EE3-6C5E-7739-43D366D2775A}"/>
          </ac:spMkLst>
        </pc:spChg>
        <pc:picChg chg="del">
          <ac:chgData name="Hughes, Rachael" userId="18ffd06d-d47c-449e-ac17-ddf2cfba32f6" providerId="ADAL" clId="{200A011C-58BA-47BD-B9C0-163E3A2D460B}" dt="2024-01-29T14:46:46.505" v="544" actId="478"/>
          <ac:picMkLst>
            <pc:docMk/>
            <pc:sldMk cId="1587498349" sldId="264"/>
            <ac:picMk id="4" creationId="{A1A98DFD-B3DA-FF70-B91D-82266012D08F}"/>
          </ac:picMkLst>
        </pc:picChg>
        <pc:picChg chg="add mod modCrop">
          <ac:chgData name="Hughes, Rachael" userId="18ffd06d-d47c-449e-ac17-ddf2cfba32f6" providerId="ADAL" clId="{200A011C-58BA-47BD-B9C0-163E3A2D460B}" dt="2024-01-29T14:51:08.967" v="602" actId="1076"/>
          <ac:picMkLst>
            <pc:docMk/>
            <pc:sldMk cId="1587498349" sldId="264"/>
            <ac:picMk id="13" creationId="{73D10089-C65B-BAD2-EAA0-D831B8480B78}"/>
          </ac:picMkLst>
        </pc:picChg>
        <pc:picChg chg="add mod">
          <ac:chgData name="Hughes, Rachael" userId="18ffd06d-d47c-449e-ac17-ddf2cfba32f6" providerId="ADAL" clId="{200A011C-58BA-47BD-B9C0-163E3A2D460B}" dt="2024-01-29T14:50:54.749" v="600" actId="1076"/>
          <ac:picMkLst>
            <pc:docMk/>
            <pc:sldMk cId="1587498349" sldId="264"/>
            <ac:picMk id="18" creationId="{C4B894DF-EB12-ED31-2AD1-3C67F33F884D}"/>
          </ac:picMkLst>
        </pc:picChg>
        <pc:picChg chg="mod">
          <ac:chgData name="Hughes, Rachael" userId="18ffd06d-d47c-449e-ac17-ddf2cfba32f6" providerId="ADAL" clId="{200A011C-58BA-47BD-B9C0-163E3A2D460B}" dt="2024-01-29T14:46:54.605" v="546" actId="1076"/>
          <ac:picMkLst>
            <pc:docMk/>
            <pc:sldMk cId="1587498349" sldId="264"/>
            <ac:picMk id="21" creationId="{31249CE0-BE51-E9BF-6A81-0251695A8FE4}"/>
          </ac:picMkLst>
        </pc:picChg>
        <pc:picChg chg="add mod">
          <ac:chgData name="Hughes, Rachael" userId="18ffd06d-d47c-449e-ac17-ddf2cfba32f6" providerId="ADAL" clId="{200A011C-58BA-47BD-B9C0-163E3A2D460B}" dt="2024-01-29T14:50:39.412" v="597" actId="14100"/>
          <ac:picMkLst>
            <pc:docMk/>
            <pc:sldMk cId="1587498349" sldId="264"/>
            <ac:picMk id="22" creationId="{74AFF5B1-6D34-C40B-A6BA-5DADFA44E5E5}"/>
          </ac:picMkLst>
        </pc:picChg>
        <pc:picChg chg="del">
          <ac:chgData name="Hughes, Rachael" userId="18ffd06d-d47c-449e-ac17-ddf2cfba32f6" providerId="ADAL" clId="{200A011C-58BA-47BD-B9C0-163E3A2D460B}" dt="2024-01-29T14:47:05.189" v="547" actId="478"/>
          <ac:picMkLst>
            <pc:docMk/>
            <pc:sldMk cId="1587498349" sldId="264"/>
            <ac:picMk id="26" creationId="{5A14DF47-9139-C1A1-BC1A-D30D29D2F248}"/>
          </ac:picMkLst>
        </pc:picChg>
        <pc:picChg chg="del">
          <ac:chgData name="Hughes, Rachael" userId="18ffd06d-d47c-449e-ac17-ddf2cfba32f6" providerId="ADAL" clId="{200A011C-58BA-47BD-B9C0-163E3A2D460B}" dt="2024-01-29T14:50:35.905" v="596" actId="478"/>
          <ac:picMkLst>
            <pc:docMk/>
            <pc:sldMk cId="1587498349" sldId="264"/>
            <ac:picMk id="30" creationId="{A315CDF8-6AC5-0662-1FDD-0BAC48FE0C4F}"/>
          </ac:picMkLst>
        </pc:picChg>
      </pc:sldChg>
      <pc:sldChg chg="addSp delSp modSp mod">
        <pc:chgData name="Hughes, Rachael" userId="18ffd06d-d47c-449e-ac17-ddf2cfba32f6" providerId="ADAL" clId="{200A011C-58BA-47BD-B9C0-163E3A2D460B}" dt="2024-01-30T08:56:36.935" v="971" actId="1076"/>
        <pc:sldMkLst>
          <pc:docMk/>
          <pc:sldMk cId="1842708058" sldId="265"/>
        </pc:sldMkLst>
        <pc:spChg chg="mod">
          <ac:chgData name="Hughes, Rachael" userId="18ffd06d-d47c-449e-ac17-ddf2cfba32f6" providerId="ADAL" clId="{200A011C-58BA-47BD-B9C0-163E3A2D460B}" dt="2024-01-29T15:29:55.530" v="637"/>
          <ac:spMkLst>
            <pc:docMk/>
            <pc:sldMk cId="1842708058" sldId="265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29T15:30:18.958" v="661" actId="20577"/>
          <ac:spMkLst>
            <pc:docMk/>
            <pc:sldMk cId="1842708058" sldId="265"/>
            <ac:spMk id="9" creationId="{8346EB38-957B-7F38-D0D8-DDBE29CFEE28}"/>
          </ac:spMkLst>
        </pc:spChg>
        <pc:spChg chg="mod">
          <ac:chgData name="Hughes, Rachael" userId="18ffd06d-d47c-449e-ac17-ddf2cfba32f6" providerId="ADAL" clId="{200A011C-58BA-47BD-B9C0-163E3A2D460B}" dt="2024-01-29T15:30:27.667" v="665" actId="20577"/>
          <ac:spMkLst>
            <pc:docMk/>
            <pc:sldMk cId="1842708058" sldId="265"/>
            <ac:spMk id="14" creationId="{F7A561D9-CD88-C37B-F003-A29DE2BCDBB6}"/>
          </ac:spMkLst>
        </pc:spChg>
        <pc:spChg chg="mod">
          <ac:chgData name="Hughes, Rachael" userId="18ffd06d-d47c-449e-ac17-ddf2cfba32f6" providerId="ADAL" clId="{200A011C-58BA-47BD-B9C0-163E3A2D460B}" dt="2024-01-29T15:39:34.516" v="804" actId="20577"/>
          <ac:spMkLst>
            <pc:docMk/>
            <pc:sldMk cId="1842708058" sldId="265"/>
            <ac:spMk id="15" creationId="{24C346C0-6F13-AA0E-D5A4-079D3C9FAE7F}"/>
          </ac:spMkLst>
        </pc:spChg>
        <pc:picChg chg="add mod modCrop">
          <ac:chgData name="Hughes, Rachael" userId="18ffd06d-d47c-449e-ac17-ddf2cfba32f6" providerId="ADAL" clId="{200A011C-58BA-47BD-B9C0-163E3A2D460B}" dt="2024-01-30T08:56:36.935" v="971" actId="1076"/>
          <ac:picMkLst>
            <pc:docMk/>
            <pc:sldMk cId="1842708058" sldId="265"/>
            <ac:picMk id="4" creationId="{1D4C088A-9D2E-8556-B81A-549C08D65260}"/>
          </ac:picMkLst>
        </pc:picChg>
        <pc:picChg chg="del">
          <ac:chgData name="Hughes, Rachael" userId="18ffd06d-d47c-449e-ac17-ddf2cfba32f6" providerId="ADAL" clId="{200A011C-58BA-47BD-B9C0-163E3A2D460B}" dt="2024-01-30T08:52:08.755" v="921" actId="21"/>
          <ac:picMkLst>
            <pc:docMk/>
            <pc:sldMk cId="1842708058" sldId="265"/>
            <ac:picMk id="13" creationId="{120F165C-0883-81F3-95DB-79B71F233109}"/>
          </ac:picMkLst>
        </pc:picChg>
      </pc:sldChg>
      <pc:sldChg chg="addSp delSp modSp mod">
        <pc:chgData name="Hughes, Rachael" userId="18ffd06d-d47c-449e-ac17-ddf2cfba32f6" providerId="ADAL" clId="{200A011C-58BA-47BD-B9C0-163E3A2D460B}" dt="2024-01-30T08:56:17.974" v="968" actId="14100"/>
        <pc:sldMkLst>
          <pc:docMk/>
          <pc:sldMk cId="999114024" sldId="266"/>
        </pc:sldMkLst>
        <pc:spChg chg="mod">
          <ac:chgData name="Hughes, Rachael" userId="18ffd06d-d47c-449e-ac17-ddf2cfba32f6" providerId="ADAL" clId="{200A011C-58BA-47BD-B9C0-163E3A2D460B}" dt="2024-01-29T15:34:00.386" v="691" actId="20577"/>
          <ac:spMkLst>
            <pc:docMk/>
            <pc:sldMk cId="999114024" sldId="266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29T15:34:26.946" v="701" actId="20577"/>
          <ac:spMkLst>
            <pc:docMk/>
            <pc:sldMk cId="999114024" sldId="266"/>
            <ac:spMk id="4" creationId="{599384BA-26EC-20E4-A5A7-37C078FD9BF7}"/>
          </ac:spMkLst>
        </pc:spChg>
        <pc:picChg chg="add mod">
          <ac:chgData name="Hughes, Rachael" userId="18ffd06d-d47c-449e-ac17-ddf2cfba32f6" providerId="ADAL" clId="{200A011C-58BA-47BD-B9C0-163E3A2D460B}" dt="2024-01-30T08:56:17.974" v="968" actId="14100"/>
          <ac:picMkLst>
            <pc:docMk/>
            <pc:sldMk cId="999114024" sldId="266"/>
            <ac:picMk id="8" creationId="{C482324D-663C-2D93-CCC4-276C8FD9A511}"/>
          </ac:picMkLst>
        </pc:picChg>
        <pc:picChg chg="mod modCrop">
          <ac:chgData name="Hughes, Rachael" userId="18ffd06d-d47c-449e-ac17-ddf2cfba32f6" providerId="ADAL" clId="{200A011C-58BA-47BD-B9C0-163E3A2D460B}" dt="2024-01-30T08:56:09.747" v="966" actId="732"/>
          <ac:picMkLst>
            <pc:docMk/>
            <pc:sldMk cId="999114024" sldId="266"/>
            <ac:picMk id="9" creationId="{0550DDF8-F746-71FB-51C7-D40A5D078CA5}"/>
          </ac:picMkLst>
        </pc:picChg>
        <pc:picChg chg="add del mod modCrop">
          <ac:chgData name="Hughes, Rachael" userId="18ffd06d-d47c-449e-ac17-ddf2cfba32f6" providerId="ADAL" clId="{200A011C-58BA-47BD-B9C0-163E3A2D460B}" dt="2024-01-30T08:54:10.673" v="950" actId="21"/>
          <ac:picMkLst>
            <pc:docMk/>
            <pc:sldMk cId="999114024" sldId="266"/>
            <ac:picMk id="10" creationId="{BD039382-B6D1-1FBC-3491-CA0B92070DF3}"/>
          </ac:picMkLst>
        </pc:picChg>
        <pc:picChg chg="add mod modCrop">
          <ac:chgData name="Hughes, Rachael" userId="18ffd06d-d47c-449e-ac17-ddf2cfba32f6" providerId="ADAL" clId="{200A011C-58BA-47BD-B9C0-163E3A2D460B}" dt="2024-01-30T08:56:03.444" v="965" actId="1076"/>
          <ac:picMkLst>
            <pc:docMk/>
            <pc:sldMk cId="999114024" sldId="266"/>
            <ac:picMk id="11" creationId="{C559A658-9285-4B1E-EF1F-504CF36CB898}"/>
          </ac:picMkLst>
        </pc:picChg>
      </pc:sldChg>
      <pc:sldChg chg="modSp mod">
        <pc:chgData name="Hughes, Rachael" userId="18ffd06d-d47c-449e-ac17-ddf2cfba32f6" providerId="ADAL" clId="{200A011C-58BA-47BD-B9C0-163E3A2D460B}" dt="2024-01-30T09:41:12.131" v="1129" actId="20577"/>
        <pc:sldMkLst>
          <pc:docMk/>
          <pc:sldMk cId="2041936472" sldId="267"/>
        </pc:sldMkLst>
        <pc:spChg chg="mod">
          <ac:chgData name="Hughes, Rachael" userId="18ffd06d-d47c-449e-ac17-ddf2cfba32f6" providerId="ADAL" clId="{200A011C-58BA-47BD-B9C0-163E3A2D460B}" dt="2024-01-30T09:41:12.131" v="1129" actId="20577"/>
          <ac:spMkLst>
            <pc:docMk/>
            <pc:sldMk cId="2041936472" sldId="267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30T09:36:07.913" v="1079" actId="20577"/>
          <ac:spMkLst>
            <pc:docMk/>
            <pc:sldMk cId="2041936472" sldId="267"/>
            <ac:spMk id="12" creationId="{4451926C-859D-58FB-FA8D-B26FE03C780A}"/>
          </ac:spMkLst>
        </pc:spChg>
        <pc:spChg chg="mod">
          <ac:chgData name="Hughes, Rachael" userId="18ffd06d-d47c-449e-ac17-ddf2cfba32f6" providerId="ADAL" clId="{200A011C-58BA-47BD-B9C0-163E3A2D460B}" dt="2024-01-30T09:36:13.630" v="1083" actId="20577"/>
          <ac:spMkLst>
            <pc:docMk/>
            <pc:sldMk cId="2041936472" sldId="267"/>
            <ac:spMk id="13" creationId="{DE9046B5-D797-B4D8-1F36-4D6A2978E7C3}"/>
          </ac:spMkLst>
        </pc:spChg>
        <pc:spChg chg="mod">
          <ac:chgData name="Hughes, Rachael" userId="18ffd06d-d47c-449e-ac17-ddf2cfba32f6" providerId="ADAL" clId="{200A011C-58BA-47BD-B9C0-163E3A2D460B}" dt="2024-01-30T09:36:29.508" v="1087" actId="20577"/>
          <ac:spMkLst>
            <pc:docMk/>
            <pc:sldMk cId="2041936472" sldId="267"/>
            <ac:spMk id="14" creationId="{726A8D7F-8B45-C8F4-DBCE-5C008EACA690}"/>
          </ac:spMkLst>
        </pc:spChg>
        <pc:spChg chg="mod">
          <ac:chgData name="Hughes, Rachael" userId="18ffd06d-d47c-449e-ac17-ddf2cfba32f6" providerId="ADAL" clId="{200A011C-58BA-47BD-B9C0-163E3A2D460B}" dt="2024-01-30T09:36:39.828" v="1089" actId="20577"/>
          <ac:spMkLst>
            <pc:docMk/>
            <pc:sldMk cId="2041936472" sldId="267"/>
            <ac:spMk id="15" creationId="{933E054F-7C3F-9C46-74D2-35A2C0006A89}"/>
          </ac:spMkLst>
        </pc:spChg>
        <pc:spChg chg="mod">
          <ac:chgData name="Hughes, Rachael" userId="18ffd06d-d47c-449e-ac17-ddf2cfba32f6" providerId="ADAL" clId="{200A011C-58BA-47BD-B9C0-163E3A2D460B}" dt="2024-01-30T09:23:50.519" v="1072" actId="20577"/>
          <ac:spMkLst>
            <pc:docMk/>
            <pc:sldMk cId="2041936472" sldId="267"/>
            <ac:spMk id="16" creationId="{DDF7CBBE-0736-C696-772A-3ACD3375365E}"/>
          </ac:spMkLst>
        </pc:spChg>
      </pc:sldChg>
      <pc:sldChg chg="modSp mod">
        <pc:chgData name="Hughes, Rachael" userId="18ffd06d-d47c-449e-ac17-ddf2cfba32f6" providerId="ADAL" clId="{200A011C-58BA-47BD-B9C0-163E3A2D460B}" dt="2024-01-30T09:41:02.602" v="1125" actId="20577"/>
        <pc:sldMkLst>
          <pc:docMk/>
          <pc:sldMk cId="2086743470" sldId="268"/>
        </pc:sldMkLst>
        <pc:spChg chg="mod">
          <ac:chgData name="Hughes, Rachael" userId="18ffd06d-d47c-449e-ac17-ddf2cfba32f6" providerId="ADAL" clId="{200A011C-58BA-47BD-B9C0-163E3A2D460B}" dt="2024-01-30T09:41:02.602" v="1125" actId="20577"/>
          <ac:spMkLst>
            <pc:docMk/>
            <pc:sldMk cId="2086743470" sldId="268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30T09:08:16.312" v="990" actId="20577"/>
          <ac:spMkLst>
            <pc:docMk/>
            <pc:sldMk cId="2086743470" sldId="268"/>
            <ac:spMk id="12" creationId="{EF2B692B-8556-F092-C953-53FCC161AE39}"/>
          </ac:spMkLst>
        </pc:spChg>
        <pc:spChg chg="mod">
          <ac:chgData name="Hughes, Rachael" userId="18ffd06d-d47c-449e-ac17-ddf2cfba32f6" providerId="ADAL" clId="{200A011C-58BA-47BD-B9C0-163E3A2D460B}" dt="2024-01-30T09:08:28.447" v="996" actId="20577"/>
          <ac:spMkLst>
            <pc:docMk/>
            <pc:sldMk cId="2086743470" sldId="268"/>
            <ac:spMk id="13" creationId="{9161C9F4-A76E-42A9-4E67-FF0D3BF9531C}"/>
          </ac:spMkLst>
        </pc:spChg>
      </pc:sldChg>
      <pc:sldChg chg="addSp delSp modSp mod setBg">
        <pc:chgData name="Hughes, Rachael" userId="18ffd06d-d47c-449e-ac17-ddf2cfba32f6" providerId="ADAL" clId="{200A011C-58BA-47BD-B9C0-163E3A2D460B}" dt="2024-02-07T15:41:35.760" v="1491" actId="962"/>
        <pc:sldMkLst>
          <pc:docMk/>
          <pc:sldMk cId="2212300047" sldId="269"/>
        </pc:sldMkLst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8" creationId="{F3060C83-F051-4F0E-ABAD-AA0DFC48B218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10" creationId="{83C98ABE-055B-441F-B07E-44F97F083C39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12" creationId="{29FDB030-9B49-4CED-8CCD-4D99382388AC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14" creationId="{3783CA14-24A1-485C-8B30-D6A5D87987AD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16" creationId="{9A97C86A-04D6-40F7-AE84-31AB43E6A846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18" creationId="{FF9F2414-84E8-453E-B1F3-389FDE8192D9}"/>
          </ac:spMkLst>
        </pc:spChg>
        <pc:spChg chg="add del">
          <ac:chgData name="Hughes, Rachael" userId="18ffd06d-d47c-449e-ac17-ddf2cfba32f6" providerId="ADAL" clId="{200A011C-58BA-47BD-B9C0-163E3A2D460B}" dt="2024-02-07T15:41:32.424" v="1488" actId="26606"/>
          <ac:spMkLst>
            <pc:docMk/>
            <pc:sldMk cId="2212300047" sldId="269"/>
            <ac:spMk id="20" creationId="{3ECA69A1-7536-43AC-85EF-C7106179F5ED}"/>
          </ac:spMkLst>
        </pc:spChg>
        <pc:spChg chg="add">
          <ac:chgData name="Hughes, Rachael" userId="18ffd06d-d47c-449e-ac17-ddf2cfba32f6" providerId="ADAL" clId="{200A011C-58BA-47BD-B9C0-163E3A2D460B}" dt="2024-02-07T15:41:32.434" v="1489" actId="26606"/>
          <ac:spMkLst>
            <pc:docMk/>
            <pc:sldMk cId="2212300047" sldId="269"/>
            <ac:spMk id="22" creationId="{42A4FC2C-047E-45A5-965D-8E1E3BF09BC6}"/>
          </ac:spMkLst>
        </pc:spChg>
        <pc:picChg chg="add mod">
          <ac:chgData name="Hughes, Rachael" userId="18ffd06d-d47c-449e-ac17-ddf2cfba32f6" providerId="ADAL" clId="{200A011C-58BA-47BD-B9C0-163E3A2D460B}" dt="2024-02-07T15:41:35.760" v="1491" actId="962"/>
          <ac:picMkLst>
            <pc:docMk/>
            <pc:sldMk cId="2212300047" sldId="269"/>
            <ac:picMk id="3" creationId="{2A57A748-0681-C078-29BB-00279283CA8C}"/>
          </ac:picMkLst>
        </pc:picChg>
        <pc:picChg chg="del">
          <ac:chgData name="Hughes, Rachael" userId="18ffd06d-d47c-449e-ac17-ddf2cfba32f6" providerId="ADAL" clId="{200A011C-58BA-47BD-B9C0-163E3A2D460B}" dt="2024-02-07T15:41:14.811" v="1483" actId="478"/>
          <ac:picMkLst>
            <pc:docMk/>
            <pc:sldMk cId="2212300047" sldId="269"/>
            <ac:picMk id="4" creationId="{821160A3-928D-ADB8-2262-E6953AEF5BF6}"/>
          </ac:picMkLst>
        </pc:picChg>
      </pc:sldChg>
      <pc:sldChg chg="modSp mod">
        <pc:chgData name="Hughes, Rachael" userId="18ffd06d-d47c-449e-ac17-ddf2cfba32f6" providerId="ADAL" clId="{200A011C-58BA-47BD-B9C0-163E3A2D460B}" dt="2024-01-29T13:47:14.186" v="348" actId="20577"/>
        <pc:sldMkLst>
          <pc:docMk/>
          <pc:sldMk cId="2757527041" sldId="270"/>
        </pc:sldMkLst>
        <pc:spChg chg="mod">
          <ac:chgData name="Hughes, Rachael" userId="18ffd06d-d47c-449e-ac17-ddf2cfba32f6" providerId="ADAL" clId="{200A011C-58BA-47BD-B9C0-163E3A2D460B}" dt="2024-01-29T13:20:41.941" v="223" actId="1076"/>
          <ac:spMkLst>
            <pc:docMk/>
            <pc:sldMk cId="2757527041" sldId="270"/>
            <ac:spMk id="2" creationId="{81AB4B93-517C-CEB9-80CA-06003E0107AB}"/>
          </ac:spMkLst>
        </pc:spChg>
        <pc:spChg chg="mod">
          <ac:chgData name="Hughes, Rachael" userId="18ffd06d-d47c-449e-ac17-ddf2cfba32f6" providerId="ADAL" clId="{200A011C-58BA-47BD-B9C0-163E3A2D460B}" dt="2024-01-29T13:47:14.186" v="348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addSp delSp modSp mod">
        <pc:chgData name="Hughes, Rachael" userId="18ffd06d-d47c-449e-ac17-ddf2cfba32f6" providerId="ADAL" clId="{200A011C-58BA-47BD-B9C0-163E3A2D460B}" dt="2024-01-30T10:07:30.390" v="1378" actId="20577"/>
        <pc:sldMkLst>
          <pc:docMk/>
          <pc:sldMk cId="3078696455" sldId="271"/>
        </pc:sldMkLst>
        <pc:spChg chg="mod">
          <ac:chgData name="Hughes, Rachael" userId="18ffd06d-d47c-449e-ac17-ddf2cfba32f6" providerId="ADAL" clId="{200A011C-58BA-47BD-B9C0-163E3A2D460B}" dt="2024-01-30T09:58:45.460" v="1268" actId="1076"/>
          <ac:spMkLst>
            <pc:docMk/>
            <pc:sldMk cId="3078696455" sldId="271"/>
            <ac:spMk id="2" creationId="{36C19C3F-B56F-E196-62A0-3645A2CC7FC4}"/>
          </ac:spMkLst>
        </pc:spChg>
        <pc:spChg chg="mod">
          <ac:chgData name="Hughes, Rachael" userId="18ffd06d-d47c-449e-ac17-ddf2cfba32f6" providerId="ADAL" clId="{200A011C-58BA-47BD-B9C0-163E3A2D460B}" dt="2024-01-30T09:58:14.281" v="1256" actId="20577"/>
          <ac:spMkLst>
            <pc:docMk/>
            <pc:sldMk cId="3078696455" sldId="271"/>
            <ac:spMk id="7" creationId="{2F2B4986-FAF3-0BD3-64F2-874057A01DBD}"/>
          </ac:spMkLst>
        </pc:spChg>
        <pc:spChg chg="mod">
          <ac:chgData name="Hughes, Rachael" userId="18ffd06d-d47c-449e-ac17-ddf2cfba32f6" providerId="ADAL" clId="{200A011C-58BA-47BD-B9C0-163E3A2D460B}" dt="2024-01-30T10:03:01.185" v="1305" actId="20577"/>
          <ac:spMkLst>
            <pc:docMk/>
            <pc:sldMk cId="3078696455" sldId="271"/>
            <ac:spMk id="8" creationId="{7BFE9A4A-6974-2354-B6EE-020369A78B61}"/>
          </ac:spMkLst>
        </pc:spChg>
        <pc:spChg chg="mod">
          <ac:chgData name="Hughes, Rachael" userId="18ffd06d-d47c-449e-ac17-ddf2cfba32f6" providerId="ADAL" clId="{200A011C-58BA-47BD-B9C0-163E3A2D460B}" dt="2024-01-30T10:07:30.390" v="1378" actId="20577"/>
          <ac:spMkLst>
            <pc:docMk/>
            <pc:sldMk cId="3078696455" sldId="271"/>
            <ac:spMk id="14" creationId="{73E31D73-C364-1E47-7CCF-A38A4CC6F009}"/>
          </ac:spMkLst>
        </pc:spChg>
        <pc:spChg chg="mod">
          <ac:chgData name="Hughes, Rachael" userId="18ffd06d-d47c-449e-ac17-ddf2cfba32f6" providerId="ADAL" clId="{200A011C-58BA-47BD-B9C0-163E3A2D460B}" dt="2024-01-30T10:03:09.780" v="1329" actId="20577"/>
          <ac:spMkLst>
            <pc:docMk/>
            <pc:sldMk cId="3078696455" sldId="271"/>
            <ac:spMk id="19" creationId="{FAB63A18-D41A-00E5-D423-B8A27B3AC987}"/>
          </ac:spMkLst>
        </pc:spChg>
        <pc:cxnChg chg="add mod">
          <ac:chgData name="Hughes, Rachael" userId="18ffd06d-d47c-449e-ac17-ddf2cfba32f6" providerId="ADAL" clId="{200A011C-58BA-47BD-B9C0-163E3A2D460B}" dt="2024-01-30T10:02:38.906" v="1300" actId="1076"/>
          <ac:cxnSpMkLst>
            <pc:docMk/>
            <pc:sldMk cId="3078696455" sldId="271"/>
            <ac:cxnSpMk id="9" creationId="{EE23C15A-724D-6E19-6E78-94047367246A}"/>
          </ac:cxnSpMkLst>
        </pc:cxnChg>
        <pc:cxnChg chg="add mod">
          <ac:chgData name="Hughes, Rachael" userId="18ffd06d-d47c-449e-ac17-ddf2cfba32f6" providerId="ADAL" clId="{200A011C-58BA-47BD-B9C0-163E3A2D460B}" dt="2024-01-30T10:03:19.144" v="1332" actId="1076"/>
          <ac:cxnSpMkLst>
            <pc:docMk/>
            <pc:sldMk cId="3078696455" sldId="271"/>
            <ac:cxnSpMk id="15" creationId="{CF5329FE-F8A9-5143-7B9A-B830120C4302}"/>
          </ac:cxnSpMkLst>
        </pc:cxnChg>
        <pc:cxnChg chg="del">
          <ac:chgData name="Hughes, Rachael" userId="18ffd06d-d47c-449e-ac17-ddf2cfba32f6" providerId="ADAL" clId="{200A011C-58BA-47BD-B9C0-163E3A2D460B}" dt="2024-01-30T10:02:32.632" v="1298" actId="478"/>
          <ac:cxnSpMkLst>
            <pc:docMk/>
            <pc:sldMk cId="3078696455" sldId="271"/>
            <ac:cxnSpMk id="16" creationId="{36D96FAC-2183-BA42-705A-27386A26CA07}"/>
          </ac:cxnSpMkLst>
        </pc:cxnChg>
        <pc:cxnChg chg="del">
          <ac:chgData name="Hughes, Rachael" userId="18ffd06d-d47c-449e-ac17-ddf2cfba32f6" providerId="ADAL" clId="{200A011C-58BA-47BD-B9C0-163E3A2D460B}" dt="2024-01-30T10:03:47.806" v="1333" actId="478"/>
          <ac:cxnSpMkLst>
            <pc:docMk/>
            <pc:sldMk cId="3078696455" sldId="271"/>
            <ac:cxnSpMk id="17" creationId="{2482A659-211A-60AE-2391-CF4DCC030512}"/>
          </ac:cxnSpMkLst>
        </pc:cxnChg>
        <pc:cxnChg chg="del">
          <ac:chgData name="Hughes, Rachael" userId="18ffd06d-d47c-449e-ac17-ddf2cfba32f6" providerId="ADAL" clId="{200A011C-58BA-47BD-B9C0-163E3A2D460B}" dt="2024-01-30T10:03:11.698" v="1330" actId="478"/>
          <ac:cxnSpMkLst>
            <pc:docMk/>
            <pc:sldMk cId="3078696455" sldId="271"/>
            <ac:cxnSpMk id="18" creationId="{F0EFF25A-6A48-918B-7B90-376183B8016B}"/>
          </ac:cxnSpMkLst>
        </pc:cxnChg>
        <pc:cxnChg chg="add mod">
          <ac:chgData name="Hughes, Rachael" userId="18ffd06d-d47c-449e-ac17-ddf2cfba32f6" providerId="ADAL" clId="{200A011C-58BA-47BD-B9C0-163E3A2D460B}" dt="2024-01-30T10:03:59.310" v="1335" actId="1076"/>
          <ac:cxnSpMkLst>
            <pc:docMk/>
            <pc:sldMk cId="3078696455" sldId="271"/>
            <ac:cxnSpMk id="20" creationId="{E11F27A1-1140-D646-8C42-79426903FB1F}"/>
          </ac:cxnSpMkLst>
        </pc:cxnChg>
      </pc:sldChg>
      <pc:sldChg chg="modSp mod">
        <pc:chgData name="Hughes, Rachael" userId="18ffd06d-d47c-449e-ac17-ddf2cfba32f6" providerId="ADAL" clId="{200A011C-58BA-47BD-B9C0-163E3A2D460B}" dt="2024-01-29T13:50:31.286" v="489" actId="20577"/>
        <pc:sldMkLst>
          <pc:docMk/>
          <pc:sldMk cId="1481882144" sldId="272"/>
        </pc:sldMkLst>
        <pc:spChg chg="mod">
          <ac:chgData name="Hughes, Rachael" userId="18ffd06d-d47c-449e-ac17-ddf2cfba32f6" providerId="ADAL" clId="{200A011C-58BA-47BD-B9C0-163E3A2D460B}" dt="2024-01-29T13:47:28.925" v="355" actId="20577"/>
          <ac:spMkLst>
            <pc:docMk/>
            <pc:sldMk cId="1481882144" sldId="272"/>
            <ac:spMk id="2" creationId="{81AB4B93-517C-CEB9-80CA-06003E0107AB}"/>
          </ac:spMkLst>
        </pc:spChg>
        <pc:spChg chg="mod">
          <ac:chgData name="Hughes, Rachael" userId="18ffd06d-d47c-449e-ac17-ddf2cfba32f6" providerId="ADAL" clId="{200A011C-58BA-47BD-B9C0-163E3A2D460B}" dt="2024-01-29T13:50:31.286" v="489" actId="20577"/>
          <ac:spMkLst>
            <pc:docMk/>
            <pc:sldMk cId="1481882144" sldId="272"/>
            <ac:spMk id="12" creationId="{70BEF4D1-FC86-D287-E4EA-23BA5DCF292B}"/>
          </ac:spMkLst>
        </pc:spChg>
      </pc:sldChg>
      <pc:sldChg chg="addSp delSp modSp mod">
        <pc:chgData name="Hughes, Rachael" userId="18ffd06d-d47c-449e-ac17-ddf2cfba32f6" providerId="ADAL" clId="{200A011C-58BA-47BD-B9C0-163E3A2D460B}" dt="2024-01-30T09:06:25.432" v="974" actId="13926"/>
        <pc:sldMkLst>
          <pc:docMk/>
          <pc:sldMk cId="4169611031" sldId="273"/>
        </pc:sldMkLst>
        <pc:spChg chg="mod">
          <ac:chgData name="Hughes, Rachael" userId="18ffd06d-d47c-449e-ac17-ddf2cfba32f6" providerId="ADAL" clId="{200A011C-58BA-47BD-B9C0-163E3A2D460B}" dt="2024-01-29T15:37:01.284" v="711"/>
          <ac:spMkLst>
            <pc:docMk/>
            <pc:sldMk cId="4169611031" sldId="273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1-29T15:41:54.654" v="808" actId="20577"/>
          <ac:spMkLst>
            <pc:docMk/>
            <pc:sldMk cId="4169611031" sldId="273"/>
            <ac:spMk id="4" creationId="{599384BA-26EC-20E4-A5A7-37C078FD9BF7}"/>
          </ac:spMkLst>
        </pc:spChg>
        <pc:spChg chg="mod">
          <ac:chgData name="Hughes, Rachael" userId="18ffd06d-d47c-449e-ac17-ddf2cfba32f6" providerId="ADAL" clId="{200A011C-58BA-47BD-B9C0-163E3A2D460B}" dt="2024-01-30T09:06:21.222" v="973" actId="20577"/>
          <ac:spMkLst>
            <pc:docMk/>
            <pc:sldMk cId="4169611031" sldId="273"/>
            <ac:spMk id="8" creationId="{EB30D23C-4238-ABBB-1941-FF8040B21741}"/>
          </ac:spMkLst>
        </pc:spChg>
        <pc:spChg chg="mod">
          <ac:chgData name="Hughes, Rachael" userId="18ffd06d-d47c-449e-ac17-ddf2cfba32f6" providerId="ADAL" clId="{200A011C-58BA-47BD-B9C0-163E3A2D460B}" dt="2024-01-29T15:37:06.237" v="718" actId="20577"/>
          <ac:spMkLst>
            <pc:docMk/>
            <pc:sldMk cId="4169611031" sldId="273"/>
            <ac:spMk id="9" creationId="{9AF0D4F7-E2FF-FAEE-85BD-B19FBF992F49}"/>
          </ac:spMkLst>
        </pc:spChg>
        <pc:spChg chg="mod">
          <ac:chgData name="Hughes, Rachael" userId="18ffd06d-d47c-449e-ac17-ddf2cfba32f6" providerId="ADAL" clId="{200A011C-58BA-47BD-B9C0-163E3A2D460B}" dt="2024-01-29T15:43:35.018" v="860" actId="20577"/>
          <ac:spMkLst>
            <pc:docMk/>
            <pc:sldMk cId="4169611031" sldId="273"/>
            <ac:spMk id="10" creationId="{08993CFE-2724-9E58-6218-0013190D5BAC}"/>
          </ac:spMkLst>
        </pc:spChg>
        <pc:spChg chg="mod">
          <ac:chgData name="Hughes, Rachael" userId="18ffd06d-d47c-449e-ac17-ddf2cfba32f6" providerId="ADAL" clId="{200A011C-58BA-47BD-B9C0-163E3A2D460B}" dt="2024-01-30T09:06:25.432" v="974" actId="13926"/>
          <ac:spMkLst>
            <pc:docMk/>
            <pc:sldMk cId="4169611031" sldId="273"/>
            <ac:spMk id="12" creationId="{79F3226C-65EB-A191-AD85-7DE197E70952}"/>
          </ac:spMkLst>
        </pc:spChg>
        <pc:cxnChg chg="mod">
          <ac:chgData name="Hughes, Rachael" userId="18ffd06d-d47c-449e-ac17-ddf2cfba32f6" providerId="ADAL" clId="{200A011C-58BA-47BD-B9C0-163E3A2D460B}" dt="2024-01-29T15:37:19.098" v="721" actId="1076"/>
          <ac:cxnSpMkLst>
            <pc:docMk/>
            <pc:sldMk cId="4169611031" sldId="273"/>
            <ac:cxnSpMk id="15" creationId="{D599D489-0C17-64B4-9179-0E87BB14C728}"/>
          </ac:cxnSpMkLst>
        </pc:cxnChg>
        <pc:cxnChg chg="add mod">
          <ac:chgData name="Hughes, Rachael" userId="18ffd06d-d47c-449e-ac17-ddf2cfba32f6" providerId="ADAL" clId="{200A011C-58BA-47BD-B9C0-163E3A2D460B}" dt="2024-01-29T15:43:46.183" v="863" actId="1076"/>
          <ac:cxnSpMkLst>
            <pc:docMk/>
            <pc:sldMk cId="4169611031" sldId="273"/>
            <ac:cxnSpMk id="16" creationId="{464E60EE-C315-95F6-F733-90C2FCF32051}"/>
          </ac:cxnSpMkLst>
        </pc:cxnChg>
        <pc:cxnChg chg="mod">
          <ac:chgData name="Hughes, Rachael" userId="18ffd06d-d47c-449e-ac17-ddf2cfba32f6" providerId="ADAL" clId="{200A011C-58BA-47BD-B9C0-163E3A2D460B}" dt="2024-01-29T15:37:16.060" v="720" actId="1076"/>
          <ac:cxnSpMkLst>
            <pc:docMk/>
            <pc:sldMk cId="4169611031" sldId="273"/>
            <ac:cxnSpMk id="19" creationId="{9693E3C1-E79F-9D59-B24E-9D3021FE31EC}"/>
          </ac:cxnSpMkLst>
        </pc:cxnChg>
        <pc:cxnChg chg="del">
          <ac:chgData name="Hughes, Rachael" userId="18ffd06d-d47c-449e-ac17-ddf2cfba32f6" providerId="ADAL" clId="{200A011C-58BA-47BD-B9C0-163E3A2D460B}" dt="2024-01-29T15:43:38.218" v="861" actId="478"/>
          <ac:cxnSpMkLst>
            <pc:docMk/>
            <pc:sldMk cId="4169611031" sldId="273"/>
            <ac:cxnSpMk id="20" creationId="{D0670E4D-4EA9-60AC-A94C-BC0D07376E91}"/>
          </ac:cxnSpMkLst>
        </pc:cxnChg>
      </pc:sldChg>
      <pc:sldChg chg="modSp mod">
        <pc:chgData name="Hughes, Rachael" userId="18ffd06d-d47c-449e-ac17-ddf2cfba32f6" providerId="ADAL" clId="{200A011C-58BA-47BD-B9C0-163E3A2D460B}" dt="2024-02-01T15:20:50.608" v="1460" actId="13926"/>
        <pc:sldMkLst>
          <pc:docMk/>
          <pc:sldMk cId="711609809" sldId="274"/>
        </pc:sldMkLst>
        <pc:spChg chg="mod">
          <ac:chgData name="Hughes, Rachael" userId="18ffd06d-d47c-449e-ac17-ddf2cfba32f6" providerId="ADAL" clId="{200A011C-58BA-47BD-B9C0-163E3A2D460B}" dt="2024-01-30T09:41:18.765" v="1132" actId="20577"/>
          <ac:spMkLst>
            <pc:docMk/>
            <pc:sldMk cId="711609809" sldId="274"/>
            <ac:spMk id="2" creationId="{F5E4BBA0-11D2-DF82-9A5A-683F77E0CC0C}"/>
          </ac:spMkLst>
        </pc:spChg>
        <pc:spChg chg="mod">
          <ac:chgData name="Hughes, Rachael" userId="18ffd06d-d47c-449e-ac17-ddf2cfba32f6" providerId="ADAL" clId="{200A011C-58BA-47BD-B9C0-163E3A2D460B}" dt="2024-02-01T15:20:50.608" v="1460" actId="13926"/>
          <ac:spMkLst>
            <pc:docMk/>
            <pc:sldMk cId="711609809" sldId="274"/>
            <ac:spMk id="5" creationId="{829E4376-5070-E2F8-6420-A95096170B08}"/>
          </ac:spMkLst>
        </pc:spChg>
        <pc:spChg chg="mod">
          <ac:chgData name="Hughes, Rachael" userId="18ffd06d-d47c-449e-ac17-ddf2cfba32f6" providerId="ADAL" clId="{200A011C-58BA-47BD-B9C0-163E3A2D460B}" dt="2024-01-30T09:41:56.783" v="1142" actId="20577"/>
          <ac:spMkLst>
            <pc:docMk/>
            <pc:sldMk cId="711609809" sldId="274"/>
            <ac:spMk id="18" creationId="{D8DA366C-634A-E48C-0FD5-527E8D730EC1}"/>
          </ac:spMkLst>
        </pc:spChg>
        <pc:spChg chg="mod">
          <ac:chgData name="Hughes, Rachael" userId="18ffd06d-d47c-449e-ac17-ddf2cfba32f6" providerId="ADAL" clId="{200A011C-58BA-47BD-B9C0-163E3A2D460B}" dt="2024-01-30T09:40:50.188" v="1123" actId="20577"/>
          <ac:spMkLst>
            <pc:docMk/>
            <pc:sldMk cId="711609809" sldId="274"/>
            <ac:spMk id="20" creationId="{F69B9BA8-4146-8CAB-C0A7-16F2B59F7130}"/>
          </ac:spMkLst>
        </pc:spChg>
        <pc:spChg chg="mod">
          <ac:chgData name="Hughes, Rachael" userId="18ffd06d-d47c-449e-ac17-ddf2cfba32f6" providerId="ADAL" clId="{200A011C-58BA-47BD-B9C0-163E3A2D460B}" dt="2024-01-30T09:45:11.437" v="1207" actId="20577"/>
          <ac:spMkLst>
            <pc:docMk/>
            <pc:sldMk cId="711609809" sldId="274"/>
            <ac:spMk id="23" creationId="{B736DE0C-97B5-3F9E-ADD9-A29650285EC7}"/>
          </ac:spMkLst>
        </pc:spChg>
        <pc:spChg chg="mod">
          <ac:chgData name="Hughes, Rachael" userId="18ffd06d-d47c-449e-ac17-ddf2cfba32f6" providerId="ADAL" clId="{200A011C-58BA-47BD-B9C0-163E3A2D460B}" dt="2024-01-30T09:43:27.404" v="1156" actId="1076"/>
          <ac:spMkLst>
            <pc:docMk/>
            <pc:sldMk cId="711609809" sldId="274"/>
            <ac:spMk id="27" creationId="{1C9BBC0E-E596-B192-B982-FDC87270B54E}"/>
          </ac:spMkLst>
        </pc:spChg>
      </pc:sldChg>
    </pc:docChg>
  </pc:docChgLst>
  <pc:docChgLst>
    <pc:chgData name="Hughes, Rachael" userId="S::rachael.hughes@knowsley.gov.uk::18ffd06d-d47c-449e-ac17-ddf2cfba32f6" providerId="AD" clId="Web-{41279A98-5B3B-C4F8-5CDB-97BFCE0E0A23}"/>
    <pc:docChg chg="modSld">
      <pc:chgData name="Hughes, Rachael" userId="S::rachael.hughes@knowsley.gov.uk::18ffd06d-d47c-449e-ac17-ddf2cfba32f6" providerId="AD" clId="Web-{41279A98-5B3B-C4F8-5CDB-97BFCE0E0A23}" dt="2024-02-19T11:40:30.453" v="8" actId="14100"/>
      <pc:docMkLst>
        <pc:docMk/>
      </pc:docMkLst>
      <pc:sldChg chg="addSp delSp modSp">
        <pc:chgData name="Hughes, Rachael" userId="S::rachael.hughes@knowsley.gov.uk::18ffd06d-d47c-449e-ac17-ddf2cfba32f6" providerId="AD" clId="Web-{41279A98-5B3B-C4F8-5CDB-97BFCE0E0A23}" dt="2024-02-19T11:40:30.453" v="8" actId="14100"/>
        <pc:sldMkLst>
          <pc:docMk/>
          <pc:sldMk cId="2212300047" sldId="269"/>
        </pc:sldMkLst>
        <pc:picChg chg="add del mod">
          <ac:chgData name="Hughes, Rachael" userId="S::rachael.hughes@knowsley.gov.uk::18ffd06d-d47c-449e-ac17-ddf2cfba32f6" providerId="AD" clId="Web-{41279A98-5B3B-C4F8-5CDB-97BFCE0E0A23}" dt="2024-02-19T11:39:22.654" v="3"/>
          <ac:picMkLst>
            <pc:docMk/>
            <pc:sldMk cId="2212300047" sldId="269"/>
            <ac:picMk id="2" creationId="{7DEDD435-4D22-CE06-3C3B-57A7BB7A6ED4}"/>
          </ac:picMkLst>
        </pc:picChg>
        <pc:picChg chg="del">
          <ac:chgData name="Hughes, Rachael" userId="S::rachael.hughes@knowsley.gov.uk::18ffd06d-d47c-449e-ac17-ddf2cfba32f6" providerId="AD" clId="Web-{41279A98-5B3B-C4F8-5CDB-97BFCE0E0A23}" dt="2024-02-19T11:38:34.028" v="0"/>
          <ac:picMkLst>
            <pc:docMk/>
            <pc:sldMk cId="2212300047" sldId="269"/>
            <ac:picMk id="3" creationId="{2A57A748-0681-C078-29BB-00279283CA8C}"/>
          </ac:picMkLst>
        </pc:picChg>
        <pc:picChg chg="add mod modCrop">
          <ac:chgData name="Hughes, Rachael" userId="S::rachael.hughes@knowsley.gov.uk::18ffd06d-d47c-449e-ac17-ddf2cfba32f6" providerId="AD" clId="Web-{41279A98-5B3B-C4F8-5CDB-97BFCE0E0A23}" dt="2024-02-19T11:40:30.453" v="8" actId="14100"/>
          <ac:picMkLst>
            <pc:docMk/>
            <pc:sldMk cId="2212300047" sldId="269"/>
            <ac:picMk id="4" creationId="{D2AB8A72-AEFB-CB5B-79AA-574F3BCE93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D23B-12CD-4D56-88DB-2759D255600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7C20-2D4A-450C-A4B2-F8C52E1D3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7C20-2D4A-450C-A4B2-F8C52E1D3F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063B-FF9C-01C7-7437-3BDBFC5F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77ABF-71ED-FE92-EA33-AEA7AEA5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AF1D-3A12-C3FD-441D-5518CF06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7FF7-F137-2566-C249-4809EED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434E-8027-2FBC-1AAA-97CA5283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8E2D-B8C0-AAF9-2AF4-9A7B0CE9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1E37-3B15-B490-1999-6280FA813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A60B-2563-A44A-EA7D-0676BE3F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2051-69F6-D96E-DC75-DB512048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5E9D-3202-F167-9A79-CBCEFFB5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61E9B-0E4B-2102-BC4E-15FA07E62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DD86-0325-1BBE-E1E1-FDE9CE5EB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7F80-8D77-7CE0-CD4C-B0A98B1B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8288-0169-4637-A9EF-C77D818D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5F63-3999-0A87-336A-F256CE58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7F4-BC4B-BBE7-FD86-5A96707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E684-CE74-BC28-6059-87146EE9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D20F-F451-C14F-5BA8-F5F92F8B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FBB9-5189-5DA9-545D-AA7D0F99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FEF5-A4C8-63AA-6924-C479B579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F920-7F83-4C7D-83C1-3DFB3CAA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FE81-9EAA-D4CB-A1C0-76C49514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28F0-599A-D559-4B7B-EB3EE640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1A1E-496B-B88D-FB89-3C314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292B-5E6D-EF76-B3D1-A8D3D6F0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D9F-6F75-EA15-6525-9A75D6EF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BCEA-6DC2-40EF-68D5-8B4C9FD4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8242-547C-2F6D-A1AC-E05EDF23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83EE-1CEC-30C3-4085-E27A2344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6AF5-99A6-23DE-FA43-0E1766F9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1B47-525B-7C31-528C-E99D956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49EC-1456-36BC-28AB-ADFADC20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A7CB-7534-B8E9-8523-03AC1A3A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9C86-99BB-90AA-96B9-10500701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32E5D-B2B1-84CC-577F-076C5348D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8DCDF-E452-58F0-0DB7-0F277BEA6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1953-8B15-1304-58DB-AE66A1A3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67324-CDED-5C1F-0348-EFC28E48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9E1C6-8AC7-CF58-E4B4-9562862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B70A-00B8-8FB6-8853-B1A5ED57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1EB45-6FA9-B5E4-E4D7-83253B01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5774E-7671-D799-1246-A713A01A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4811-280B-5BF0-4793-4214087C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A8413-4001-4746-4935-9E0CB49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27A5-70A5-B0F1-CEC0-4B3723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AF24-4CAC-EED3-C094-3415EA1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F87C-DD12-892C-36F0-56310875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E351-B583-0FF9-E7CC-47B4A6BA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A67D-D80E-936C-7166-0A33D95A4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1030A-7073-378F-20FC-356976C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6127-F919-9C78-3466-7FA4B205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AF8C-3781-4F4E-80ED-90569DE7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BB76-EB1A-9CCE-8601-A44AFC4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54A29-F27B-9947-0C49-627EF0D9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6909A-0AC7-5CE9-87A4-A9261CA9A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8675-AB22-E33B-9CE4-3C8ED189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01B8-F725-006A-EA86-9DB11B36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CF30-096D-BCCA-3B0E-41025A03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DB2DC-2301-E416-6286-4FFBA28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DB0C5-E938-3651-1866-26B21827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9018A-D445-E719-2062-6701F31A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1A83-B5FA-1153-14C9-65939A61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701-13A8-7297-C6EE-D5C34077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England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119667&amp;picture=&amp;jazyk=CN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commons.wikimedia.org/wiki/File:National_Flag_of_Poland.png" TargetMode="External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82E8B-36BC-C1A8-0CF2-9C9FF481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" b="13900"/>
          <a:stretch/>
        </p:blipFill>
        <p:spPr>
          <a:xfrm>
            <a:off x="0" y="-168965"/>
            <a:ext cx="12192000" cy="7026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11409-253F-F464-F392-8F3FC5B86486}"/>
              </a:ext>
            </a:extLst>
          </p:cNvPr>
          <p:cNvSpPr txBox="1"/>
          <p:nvPr/>
        </p:nvSpPr>
        <p:spPr>
          <a:xfrm>
            <a:off x="616225" y="1769578"/>
            <a:ext cx="11383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ptos SemiBold" panose="020B0004020202020204" pitchFamily="34" charset="0"/>
              </a:rPr>
              <a:t>Census 2021</a:t>
            </a:r>
          </a:p>
          <a:p>
            <a:endParaRPr lang="en-GB" sz="2000" dirty="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Aptos SemiBold" panose="020B0004020202020204" pitchFamily="34" charset="0"/>
              </a:rPr>
              <a:t>Prescot, Whiston, </a:t>
            </a:r>
            <a:r>
              <a:rPr lang="en-GB" sz="4400" dirty="0" err="1">
                <a:solidFill>
                  <a:schemeClr val="bg1"/>
                </a:solidFill>
                <a:latin typeface="Aptos SemiBold" panose="020B0004020202020204" pitchFamily="34" charset="0"/>
              </a:rPr>
              <a:t>Cronton</a:t>
            </a:r>
            <a:r>
              <a:rPr lang="en-GB" sz="4400" dirty="0">
                <a:solidFill>
                  <a:schemeClr val="bg1"/>
                </a:solidFill>
                <a:latin typeface="Aptos SemiBold" panose="020B0004020202020204" pitchFamily="34" charset="0"/>
              </a:rPr>
              <a:t> and Knowsley Village Township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5DC2-9474-E630-12DA-8E5CB4FF1666}"/>
              </a:ext>
            </a:extLst>
          </p:cNvPr>
          <p:cNvSpPr txBox="1"/>
          <p:nvPr/>
        </p:nvSpPr>
        <p:spPr>
          <a:xfrm>
            <a:off x="720436" y="4344791"/>
            <a:ext cx="742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Wards: Prescot North, Prescot South, Whiston and </a:t>
            </a:r>
            <a:r>
              <a:rPr lang="en-GB" dirty="0" err="1">
                <a:solidFill>
                  <a:schemeClr val="bg1"/>
                </a:solidFill>
              </a:rPr>
              <a:t>Cronton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17B6-3B4C-B1F9-395A-5629C5F3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5" cy="2273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9CAC0-06AC-858A-E4F2-C3754DB4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1669764"/>
            <a:ext cx="1357313" cy="3518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749A7-806D-0D75-1E40-04492597587E}"/>
              </a:ext>
            </a:extLst>
          </p:cNvPr>
          <p:cNvSpPr txBox="1"/>
          <p:nvPr/>
        </p:nvSpPr>
        <p:spPr>
          <a:xfrm>
            <a:off x="4562477" y="2248223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22.8% of PWCKV township residents have no qualifications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6AB5C-84AD-FE49-D3B8-A7D26CD838AE}"/>
              </a:ext>
            </a:extLst>
          </p:cNvPr>
          <p:cNvSpPr txBox="1"/>
          <p:nvPr/>
        </p:nvSpPr>
        <p:spPr>
          <a:xfrm>
            <a:off x="4562475" y="3019788"/>
            <a:ext cx="512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10.2% have Level 1 qualifications </a:t>
            </a:r>
          </a:p>
          <a:p>
            <a:r>
              <a:rPr lang="en-GB" dirty="0"/>
              <a:t>14.6% have Level 2 qualifications </a:t>
            </a:r>
          </a:p>
          <a:p>
            <a:r>
              <a:rPr lang="en-GB" dirty="0"/>
              <a:t>18.1% have Level 3 qualifications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2EC3C-5CEA-EECE-BBD7-5ACA7A812724}"/>
              </a:ext>
            </a:extLst>
          </p:cNvPr>
          <p:cNvSpPr txBox="1"/>
          <p:nvPr/>
        </p:nvSpPr>
        <p:spPr>
          <a:xfrm>
            <a:off x="4562477" y="4422121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26.6% have Level 4 qualifications or above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85A05-C4EA-EAF5-E2C5-8C55F327E7BB}"/>
              </a:ext>
            </a:extLst>
          </p:cNvPr>
          <p:cNvSpPr txBox="1"/>
          <p:nvPr/>
        </p:nvSpPr>
        <p:spPr>
          <a:xfrm>
            <a:off x="3133725" y="5524500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Nationally, Level 4 qualifications are the most common at 33.8% of residents. </a:t>
            </a:r>
          </a:p>
          <a:p>
            <a:r>
              <a:rPr lang="en-GB"/>
              <a:t>The second most common category was no qualifications at 18.2%. </a:t>
            </a:r>
          </a:p>
        </p:txBody>
      </p:sp>
    </p:spTree>
    <p:extLst>
      <p:ext uri="{BB962C8B-B14F-4D97-AF65-F5344CB8AC3E}">
        <p14:creationId xmlns:p14="http://schemas.microsoft.com/office/powerpoint/2010/main" val="11196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561B5-30FF-2C90-BC32-54DCEA95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58" r="74452" b="2398"/>
          <a:stretch/>
        </p:blipFill>
        <p:spPr>
          <a:xfrm>
            <a:off x="2952750" y="3298049"/>
            <a:ext cx="2190800" cy="3354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C1663-BBDA-6BBA-0EBA-718B2CEEF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0" t="22199" b="2462"/>
          <a:stretch/>
        </p:blipFill>
        <p:spPr>
          <a:xfrm>
            <a:off x="8705850" y="2603905"/>
            <a:ext cx="2346441" cy="4093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1A176-C142-2D5D-DF1B-092E3EFF34B1}"/>
              </a:ext>
            </a:extLst>
          </p:cNvPr>
          <p:cNvSpPr txBox="1"/>
          <p:nvPr/>
        </p:nvSpPr>
        <p:spPr>
          <a:xfrm>
            <a:off x="5540987" y="3682831"/>
            <a:ext cx="2955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Nationally: </a:t>
            </a:r>
          </a:p>
          <a:p>
            <a:pPr algn="ctr"/>
            <a:r>
              <a:rPr lang="en-GB"/>
              <a:t>75.4% of the population are economically active </a:t>
            </a:r>
          </a:p>
          <a:p>
            <a:pPr algn="ctr"/>
            <a:endParaRPr lang="en-GB"/>
          </a:p>
          <a:p>
            <a:pPr algn="ctr"/>
            <a:r>
              <a:rPr lang="en-GB"/>
              <a:t>Of whom 4.4% are unemployed </a:t>
            </a:r>
          </a:p>
          <a:p>
            <a:pPr algn="ctr"/>
            <a:endParaRPr lang="en-GB"/>
          </a:p>
          <a:p>
            <a:pPr algn="ctr"/>
            <a:r>
              <a:rPr lang="en-GB"/>
              <a:t>24.6% are economically inactive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EDFFB-8A99-53D7-C487-6026858841B2}"/>
              </a:ext>
            </a:extLst>
          </p:cNvPr>
          <p:cNvSpPr txBox="1"/>
          <p:nvPr/>
        </p:nvSpPr>
        <p:spPr>
          <a:xfrm>
            <a:off x="9465159" y="6421121"/>
            <a:ext cx="244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692B-8556-F092-C953-53FCC161AE39}"/>
              </a:ext>
            </a:extLst>
          </p:cNvPr>
          <p:cNvSpPr txBox="1"/>
          <p:nvPr/>
        </p:nvSpPr>
        <p:spPr>
          <a:xfrm>
            <a:off x="3238500" y="1933575"/>
            <a:ext cx="207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74.9% </a:t>
            </a:r>
          </a:p>
          <a:p>
            <a:pPr algn="ctr"/>
            <a:r>
              <a:rPr lang="en-GB" dirty="0"/>
              <a:t>Economically Active </a:t>
            </a:r>
          </a:p>
          <a:p>
            <a:pPr algn="ctr"/>
            <a:r>
              <a:rPr lang="en-GB" dirty="0"/>
              <a:t>of whom 4% are Unemployed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1C9F4-A76E-42A9-4E67-FF0D3BF9531C}"/>
              </a:ext>
            </a:extLst>
          </p:cNvPr>
          <p:cNvSpPr txBox="1"/>
          <p:nvPr/>
        </p:nvSpPr>
        <p:spPr>
          <a:xfrm>
            <a:off x="8708532" y="2072074"/>
            <a:ext cx="17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25.1% Economically Inactive </a:t>
            </a:r>
          </a:p>
        </p:txBody>
      </p:sp>
    </p:spTree>
    <p:extLst>
      <p:ext uri="{BB962C8B-B14F-4D97-AF65-F5344CB8AC3E}">
        <p14:creationId xmlns:p14="http://schemas.microsoft.com/office/powerpoint/2010/main" val="208674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484590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1547-2014-16C6-3401-A84C558255E9}"/>
              </a:ext>
            </a:extLst>
          </p:cNvPr>
          <p:cNvSpPr txBox="1"/>
          <p:nvPr/>
        </p:nvSpPr>
        <p:spPr>
          <a:xfrm>
            <a:off x="4280869" y="1530626"/>
            <a:ext cx="54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Top 5 Industries for Kirkby Residents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42C83-430D-EEAD-EC75-B93BAEF1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 r="79428" b="53750"/>
          <a:stretch/>
        </p:blipFill>
        <p:spPr>
          <a:xfrm>
            <a:off x="3329408" y="2440641"/>
            <a:ext cx="1253093" cy="1674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6CB65-C447-67A0-D309-A398C26F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53" r="79428" b="14502"/>
          <a:stretch/>
        </p:blipFill>
        <p:spPr>
          <a:xfrm>
            <a:off x="7384770" y="2196654"/>
            <a:ext cx="1438302" cy="1504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03C93E-7DDE-BF47-5BE5-30005CBB63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277"/>
          <a:stretch/>
        </p:blipFill>
        <p:spPr>
          <a:xfrm>
            <a:off x="3254302" y="4525550"/>
            <a:ext cx="1403303" cy="1762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30E67-87C7-A3E5-0CF5-EA8BFA80A408}"/>
              </a:ext>
            </a:extLst>
          </p:cNvPr>
          <p:cNvSpPr txBox="1"/>
          <p:nvPr/>
        </p:nvSpPr>
        <p:spPr>
          <a:xfrm>
            <a:off x="4502063" y="3083987"/>
            <a:ext cx="27137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3,021 residents work in human health &amp; social work activities 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2C7AE-99E9-1806-E551-89C038EBEF81}"/>
              </a:ext>
            </a:extLst>
          </p:cNvPr>
          <p:cNvSpPr txBox="1"/>
          <p:nvPr/>
        </p:nvSpPr>
        <p:spPr>
          <a:xfrm>
            <a:off x="8865344" y="2625966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2,188 residents work in wholesale &amp; retail trade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DCDD-DC49-C142-0E0E-39988B589D09}"/>
              </a:ext>
            </a:extLst>
          </p:cNvPr>
          <p:cNvSpPr txBox="1"/>
          <p:nvPr/>
        </p:nvSpPr>
        <p:spPr>
          <a:xfrm>
            <a:off x="4445688" y="4459155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1,209 residents work in construction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E56C4-0A5B-8CDB-A763-33F32B7A8C9E}"/>
              </a:ext>
            </a:extLst>
          </p:cNvPr>
          <p:cNvSpPr txBox="1"/>
          <p:nvPr/>
        </p:nvSpPr>
        <p:spPr>
          <a:xfrm>
            <a:off x="8928350" y="4639451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1,129 residents work in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C8EC7B-0922-1EC9-5996-F6B6959B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432" y="4424897"/>
            <a:ext cx="1583796" cy="14305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3D92ED-7089-AD76-2C32-335788E8E96C}"/>
              </a:ext>
            </a:extLst>
          </p:cNvPr>
          <p:cNvSpPr txBox="1"/>
          <p:nvPr/>
        </p:nvSpPr>
        <p:spPr>
          <a:xfrm>
            <a:off x="4445688" y="5563036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1,059 residents work in manufacturing </a:t>
            </a:r>
          </a:p>
        </p:txBody>
      </p:sp>
    </p:spTree>
    <p:extLst>
      <p:ext uri="{BB962C8B-B14F-4D97-AF65-F5344CB8AC3E}">
        <p14:creationId xmlns:p14="http://schemas.microsoft.com/office/powerpoint/2010/main" val="20814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05D6E-E361-11F4-5109-2EEE5A7B1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7" r="83867" b="2814"/>
          <a:stretch/>
        </p:blipFill>
        <p:spPr>
          <a:xfrm>
            <a:off x="3290888" y="2425148"/>
            <a:ext cx="1338262" cy="4269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8B6F2-2559-1F0B-3126-3A03A6B9F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0" t="22944" r="31466" b="3030"/>
          <a:stretch/>
        </p:blipFill>
        <p:spPr>
          <a:xfrm>
            <a:off x="7315199" y="2794102"/>
            <a:ext cx="1927299" cy="3900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2F024-FF7E-63B2-F1D2-98CDCB3171BE}"/>
              </a:ext>
            </a:extLst>
          </p:cNvPr>
          <p:cNvSpPr txBox="1"/>
          <p:nvPr/>
        </p:nvSpPr>
        <p:spPr>
          <a:xfrm>
            <a:off x="9387960" y="6417315"/>
            <a:ext cx="240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1926C-859D-58FB-FA8D-B26FE03C780A}"/>
              </a:ext>
            </a:extLst>
          </p:cNvPr>
          <p:cNvSpPr txBox="1"/>
          <p:nvPr/>
        </p:nvSpPr>
        <p:spPr>
          <a:xfrm>
            <a:off x="4889411" y="324433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12.2% are retired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046B5-D797-B4D8-1F36-4D6A2978E7C3}"/>
              </a:ext>
            </a:extLst>
          </p:cNvPr>
          <p:cNvSpPr txBox="1"/>
          <p:nvPr/>
        </p:nvSpPr>
        <p:spPr>
          <a:xfrm>
            <a:off x="5000624" y="5353050"/>
            <a:ext cx="2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19.8% are students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A8D7F-8B45-C8F4-DBCE-5C008EACA690}"/>
              </a:ext>
            </a:extLst>
          </p:cNvPr>
          <p:cNvSpPr txBox="1"/>
          <p:nvPr/>
        </p:nvSpPr>
        <p:spPr>
          <a:xfrm>
            <a:off x="9289743" y="3162642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30.5% are long-term sick or disabled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E054F-7C3F-9C46-74D2-35A2C0006A89}"/>
              </a:ext>
            </a:extLst>
          </p:cNvPr>
          <p:cNvSpPr txBox="1"/>
          <p:nvPr/>
        </p:nvSpPr>
        <p:spPr>
          <a:xfrm>
            <a:off x="9266742" y="5214550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21.3% looking after family or home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7CBBE-0736-C696-772A-3ACD3375365E}"/>
              </a:ext>
            </a:extLst>
          </p:cNvPr>
          <p:cNvSpPr txBox="1"/>
          <p:nvPr/>
        </p:nvSpPr>
        <p:spPr>
          <a:xfrm>
            <a:off x="3703982" y="160562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4735 (25.1%) residents are economically inactive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CB5E9-057D-774A-E043-86CC775617CF}"/>
              </a:ext>
            </a:extLst>
          </p:cNvPr>
          <p:cNvSpPr txBox="1"/>
          <p:nvPr/>
        </p:nvSpPr>
        <p:spPr>
          <a:xfrm>
            <a:off x="4927944" y="2138084"/>
            <a:ext cx="418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Top 4 reasons for being inactive:  </a:t>
            </a:r>
          </a:p>
        </p:txBody>
      </p:sp>
    </p:spTree>
    <p:extLst>
      <p:ext uri="{BB962C8B-B14F-4D97-AF65-F5344CB8AC3E}">
        <p14:creationId xmlns:p14="http://schemas.microsoft.com/office/powerpoint/2010/main" val="204193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Qualifications and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22A0D1-45B9-547B-CECE-E183B6C87DF0}"/>
              </a:ext>
            </a:extLst>
          </p:cNvPr>
          <p:cNvSpPr/>
          <p:nvPr/>
        </p:nvSpPr>
        <p:spPr>
          <a:xfrm>
            <a:off x="2845391" y="157966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A366C-634A-E48C-0FD5-527E8D730EC1}"/>
              </a:ext>
            </a:extLst>
          </p:cNvPr>
          <p:cNvSpPr txBox="1"/>
          <p:nvPr/>
        </p:nvSpPr>
        <p:spPr>
          <a:xfrm>
            <a:off x="4503079" y="2699262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highest proportion of residents in employment out of all townships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2BF140-D4ED-4A34-4257-ACFA1E84E47D}"/>
              </a:ext>
            </a:extLst>
          </p:cNvPr>
          <p:cNvSpPr/>
          <p:nvPr/>
        </p:nvSpPr>
        <p:spPr>
          <a:xfrm>
            <a:off x="2833281" y="259898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B9BA8-4146-8CAB-C0A7-16F2B59F7130}"/>
              </a:ext>
            </a:extLst>
          </p:cNvPr>
          <p:cNvSpPr txBox="1"/>
          <p:nvPr/>
        </p:nvSpPr>
        <p:spPr>
          <a:xfrm>
            <a:off x="4503079" y="1693029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PWCKV has the second highest proportion of residents with no qualifications out of all Knowsley townships, after Kirkby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1AC49-1600-52F4-23B4-D3B09878C014}"/>
              </a:ext>
            </a:extLst>
          </p:cNvPr>
          <p:cNvSpPr/>
          <p:nvPr/>
        </p:nvSpPr>
        <p:spPr>
          <a:xfrm>
            <a:off x="2833281" y="362375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EF4B51-D74C-A72D-BE47-CE0D14EBCA9D}"/>
              </a:ext>
            </a:extLst>
          </p:cNvPr>
          <p:cNvSpPr/>
          <p:nvPr/>
        </p:nvSpPr>
        <p:spPr>
          <a:xfrm>
            <a:off x="2845391" y="4669258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6DE0C-97B5-3F9E-ADD9-A29650285EC7}"/>
              </a:ext>
            </a:extLst>
          </p:cNvPr>
          <p:cNvSpPr txBox="1"/>
          <p:nvPr/>
        </p:nvSpPr>
        <p:spPr>
          <a:xfrm>
            <a:off x="4503079" y="4811028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highest proportion of 16–64-year-olds economically active out of all of Knowsley townships.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E77DB9-2562-C857-85C7-C97E5E7A9614}"/>
              </a:ext>
            </a:extLst>
          </p:cNvPr>
          <p:cNvCxnSpPr>
            <a:cxnSpLocks/>
          </p:cNvCxnSpPr>
          <p:nvPr/>
        </p:nvCxnSpPr>
        <p:spPr>
          <a:xfrm flipV="1">
            <a:off x="3645081" y="4867848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D890E-CC80-D2EA-7903-01AF7640BCCA}"/>
              </a:ext>
            </a:extLst>
          </p:cNvPr>
          <p:cNvCxnSpPr/>
          <p:nvPr/>
        </p:nvCxnSpPr>
        <p:spPr>
          <a:xfrm flipV="1">
            <a:off x="3645081" y="382234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9BBC0E-E596-B192-B982-FDC87270B54E}"/>
              </a:ext>
            </a:extLst>
          </p:cNvPr>
          <p:cNvSpPr txBox="1"/>
          <p:nvPr/>
        </p:nvSpPr>
        <p:spPr>
          <a:xfrm>
            <a:off x="4503078" y="3772669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joint highest proportion of 16–64-year-olds economically inactive because they are students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8EDEF-6C38-786E-3AD7-9570C4C73A39}"/>
              </a:ext>
            </a:extLst>
          </p:cNvPr>
          <p:cNvCxnSpPr>
            <a:cxnSpLocks/>
          </p:cNvCxnSpPr>
          <p:nvPr/>
        </p:nvCxnSpPr>
        <p:spPr>
          <a:xfrm flipH="1">
            <a:off x="3633381" y="2750435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39F2CD-401A-AC44-D3E4-3718D86AA07A}"/>
              </a:ext>
            </a:extLst>
          </p:cNvPr>
          <p:cNvCxnSpPr>
            <a:cxnSpLocks/>
          </p:cNvCxnSpPr>
          <p:nvPr/>
        </p:nvCxnSpPr>
        <p:spPr>
          <a:xfrm flipV="1">
            <a:off x="3645081" y="174812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9E4376-5070-E2F8-6420-A95096170B08}"/>
              </a:ext>
            </a:extLst>
          </p:cNvPr>
          <p:cNvSpPr txBox="1"/>
          <p:nvPr/>
        </p:nvSpPr>
        <p:spPr>
          <a:xfrm>
            <a:off x="4503079" y="5809456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Acorn profiles show just over 42% of employed residents earn less than £20,000 and 32% earned between £20,000 and £40,000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47AE28-1FA9-EBB2-7E31-915E7DC02697}"/>
              </a:ext>
            </a:extLst>
          </p:cNvPr>
          <p:cNvSpPr/>
          <p:nvPr/>
        </p:nvSpPr>
        <p:spPr>
          <a:xfrm>
            <a:off x="2821581" y="5715321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0C135-6A7D-BCBB-7D6B-AFDD6FB537BF}"/>
              </a:ext>
            </a:extLst>
          </p:cNvPr>
          <p:cNvCxnSpPr>
            <a:cxnSpLocks/>
          </p:cNvCxnSpPr>
          <p:nvPr/>
        </p:nvCxnSpPr>
        <p:spPr>
          <a:xfrm flipH="1">
            <a:off x="3621681" y="5866769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Health and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B8FD5-5C99-A668-84AA-E5BC2DC1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2C73D-8E3F-8367-F284-E6D665BBEB6D}"/>
              </a:ext>
            </a:extLst>
          </p:cNvPr>
          <p:cNvSpPr/>
          <p:nvPr/>
        </p:nvSpPr>
        <p:spPr>
          <a:xfrm>
            <a:off x="2857500" y="1612728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78%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D127-67E5-2B6D-1D07-22DB72DAAA77}"/>
              </a:ext>
            </a:extLst>
          </p:cNvPr>
          <p:cNvSpPr txBox="1"/>
          <p:nvPr/>
        </p:nvSpPr>
        <p:spPr>
          <a:xfrm>
            <a:off x="4548706" y="1674779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PWCKV residents describe their health as good or very 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D1667-9619-9241-CD73-1526CD208187}"/>
              </a:ext>
            </a:extLst>
          </p:cNvPr>
          <p:cNvSpPr txBox="1"/>
          <p:nvPr/>
        </p:nvSpPr>
        <p:spPr>
          <a:xfrm>
            <a:off x="4548706" y="3699301"/>
            <a:ext cx="72669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of PWCKV residents describe themselves as </a:t>
            </a:r>
          </a:p>
          <a:p>
            <a:r>
              <a:rPr lang="en-GB" sz="2400" dirty="0"/>
              <a:t>being disabled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B1A33B-FB9D-016C-68D1-16B55EC62B17}"/>
              </a:ext>
            </a:extLst>
          </p:cNvPr>
          <p:cNvSpPr/>
          <p:nvPr/>
        </p:nvSpPr>
        <p:spPr>
          <a:xfrm>
            <a:off x="2857500" y="2617294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7.9%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06152-5511-BD75-4402-4E105FCC7C06}"/>
              </a:ext>
            </a:extLst>
          </p:cNvPr>
          <p:cNvSpPr txBox="1"/>
          <p:nvPr/>
        </p:nvSpPr>
        <p:spPr>
          <a:xfrm>
            <a:off x="4548706" y="2685185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PWCKV residents describe their health as bad or very bad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E4E430-E040-1075-BC17-6048C5030AC0}"/>
              </a:ext>
            </a:extLst>
          </p:cNvPr>
          <p:cNvSpPr/>
          <p:nvPr/>
        </p:nvSpPr>
        <p:spPr>
          <a:xfrm>
            <a:off x="2857500" y="3621860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21.8%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74E65-3093-0C68-C66A-211B6A6B40B3}"/>
              </a:ext>
            </a:extLst>
          </p:cNvPr>
          <p:cNvSpPr/>
          <p:nvPr/>
        </p:nvSpPr>
        <p:spPr>
          <a:xfrm>
            <a:off x="2857500" y="4637761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8DF9E-8EB3-A72F-A3C8-48205CF65C67}"/>
              </a:ext>
            </a:extLst>
          </p:cNvPr>
          <p:cNvSpPr txBox="1"/>
          <p:nvPr/>
        </p:nvSpPr>
        <p:spPr>
          <a:xfrm>
            <a:off x="4548706" y="4670741"/>
            <a:ext cx="71317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Of PWCKV residents face health challenges according to Acorn profiles 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480285-386D-7370-0CE8-797A1A504E1C}"/>
              </a:ext>
            </a:extLst>
          </p:cNvPr>
          <p:cNvSpPr/>
          <p:nvPr/>
        </p:nvSpPr>
        <p:spPr>
          <a:xfrm>
            <a:off x="2857500" y="5668367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5321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59A7B-42B4-58B1-4D47-70EFA3029E2D}"/>
              </a:ext>
            </a:extLst>
          </p:cNvPr>
          <p:cNvSpPr txBox="1"/>
          <p:nvPr/>
        </p:nvSpPr>
        <p:spPr>
          <a:xfrm>
            <a:off x="4481101" y="5554232"/>
            <a:ext cx="713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PWCKV residents provide unpaid care, with 1,067 residents stating that they provide 50+ hours per week of unpaid care</a:t>
            </a:r>
          </a:p>
        </p:txBody>
      </p:sp>
    </p:spTree>
    <p:extLst>
      <p:ext uri="{BB962C8B-B14F-4D97-AF65-F5344CB8AC3E}">
        <p14:creationId xmlns:p14="http://schemas.microsoft.com/office/powerpoint/2010/main" val="41620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C3F-B56F-E196-62A0-3645A2CC7FC4}"/>
              </a:ext>
            </a:extLst>
          </p:cNvPr>
          <p:cNvSpPr txBox="1">
            <a:spLocks/>
          </p:cNvSpPr>
          <p:nvPr/>
        </p:nvSpPr>
        <p:spPr>
          <a:xfrm>
            <a:off x="2683564" y="424309"/>
            <a:ext cx="8670234" cy="10193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7B51-2847-CB03-629C-D2411663F98A}"/>
              </a:ext>
            </a:extLst>
          </p:cNvPr>
          <p:cNvSpPr txBox="1">
            <a:spLocks/>
          </p:cNvSpPr>
          <p:nvPr/>
        </p:nvSpPr>
        <p:spPr>
          <a:xfrm>
            <a:off x="2683564" y="1530626"/>
            <a:ext cx="9064487" cy="516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5A34-DCCC-4540-614A-198720F5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BF5B-AF28-0E5B-FD8D-9B19278DEE0C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449E9-3F8E-F412-BEE1-0D7EEFBE5711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B4986-FAF3-0BD3-64F2-874057A01DBD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6.9%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E9A4A-6974-2354-B6EE-020369A78B61}"/>
              </a:ext>
            </a:extLst>
          </p:cNvPr>
          <p:cNvSpPr txBox="1"/>
          <p:nvPr/>
        </p:nvSpPr>
        <p:spPr>
          <a:xfrm>
            <a:off x="4633187" y="28467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second lowest proportion of those rating their health bad or very bad, after Halewood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587E09-8789-1CE8-775E-FB83E93791D4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F3C2A-6287-0FA3-0565-0108221A21FB}"/>
              </a:ext>
            </a:extLst>
          </p:cNvPr>
          <p:cNvSpPr txBox="1"/>
          <p:nvPr/>
        </p:nvSpPr>
        <p:spPr>
          <a:xfrm>
            <a:off x="4633188" y="1832625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/>
              <a:t>More residents reported their health as good or very good in 2021 compared to 2011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1BE9D9-6BEF-37C2-83E4-AFE040610442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02DA4-D025-A6A2-3317-2A1B3F2E119A}"/>
              </a:ext>
            </a:extLst>
          </p:cNvPr>
          <p:cNvSpPr/>
          <p:nvPr/>
        </p:nvSpPr>
        <p:spPr>
          <a:xfrm>
            <a:off x="2857500" y="5099416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1D73-C364-1E47-7CCF-A38A4CC6F009}"/>
              </a:ext>
            </a:extLst>
          </p:cNvPr>
          <p:cNvSpPr txBox="1"/>
          <p:nvPr/>
        </p:nvSpPr>
        <p:spPr>
          <a:xfrm>
            <a:off x="4633187" y="5048696"/>
            <a:ext cx="70979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second highest proportion of residents providing unpaid care (19%), and the highest proportion of residents stating that they provide less than 19 hours per week of unpaid care (25.5%) </a:t>
            </a:r>
          </a:p>
          <a:p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63A18-D41A-00E5-D423-B8A27B3AC987}"/>
              </a:ext>
            </a:extLst>
          </p:cNvPr>
          <p:cNvSpPr txBox="1"/>
          <p:nvPr/>
        </p:nvSpPr>
        <p:spPr>
          <a:xfrm>
            <a:off x="4563645" y="4056066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second lowest proportion of those describing themselves as disabled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3C15A-724D-6E19-6E78-94047367246A}"/>
              </a:ext>
            </a:extLst>
          </p:cNvPr>
          <p:cNvCxnSpPr>
            <a:cxnSpLocks/>
          </p:cNvCxnSpPr>
          <p:nvPr/>
        </p:nvCxnSpPr>
        <p:spPr>
          <a:xfrm>
            <a:off x="3669300" y="3033354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5329FE-F8A9-5143-7B9A-B830120C4302}"/>
              </a:ext>
            </a:extLst>
          </p:cNvPr>
          <p:cNvCxnSpPr>
            <a:cxnSpLocks/>
          </p:cNvCxnSpPr>
          <p:nvPr/>
        </p:nvCxnSpPr>
        <p:spPr>
          <a:xfrm>
            <a:off x="3681000" y="4153334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1F27A1-1140-D646-8C42-79426903FB1F}"/>
              </a:ext>
            </a:extLst>
          </p:cNvPr>
          <p:cNvCxnSpPr>
            <a:cxnSpLocks/>
          </p:cNvCxnSpPr>
          <p:nvPr/>
        </p:nvCxnSpPr>
        <p:spPr>
          <a:xfrm flipV="1">
            <a:off x="3681000" y="5241336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2AB8A72-AEFB-CB5B-79AA-574F3BCE9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5912" r="13333" b="14051"/>
          <a:stretch/>
        </p:blipFill>
        <p:spPr>
          <a:xfrm>
            <a:off x="8254" y="-8699"/>
            <a:ext cx="12296525" cy="68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F3E7FF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43FC8-02E0-E279-75F4-0A12209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B74DD-6A90-FEAF-6D3E-F650491186FF}"/>
              </a:ext>
            </a:extLst>
          </p:cNvPr>
          <p:cNvSpPr txBox="1"/>
          <p:nvPr/>
        </p:nvSpPr>
        <p:spPr>
          <a:xfrm>
            <a:off x="2767632" y="1639727"/>
            <a:ext cx="89804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29,786 people live in the PWCKV township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Ward boundaries changed in 2016, the total size of PWCKV’s population (estimated at 28,693 in 2016) has increased by 3.7% (1093 in total)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PWCKV is the second smallest township by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proportions of young people, working aged people and those 65 and older living in PWCKV is typical of Knowsley overall. </a:t>
            </a:r>
            <a:endParaRPr lang="en-GB" dirty="0"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7C9E5E-13D5-79AC-D1F8-00B548985FE7}"/>
              </a:ext>
            </a:extLst>
          </p:cNvPr>
          <p:cNvGrpSpPr/>
          <p:nvPr/>
        </p:nvGrpSpPr>
        <p:grpSpPr>
          <a:xfrm>
            <a:off x="2683563" y="3972187"/>
            <a:ext cx="8896350" cy="1922578"/>
            <a:chOff x="2703592" y="4114799"/>
            <a:chExt cx="8896350" cy="1922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540809-B7FC-AF90-F5A8-AB6844F6C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6767" y1="58494" x2="76767" y2="58494"/>
                          <a14:foregroundMark x1="49679" y1="55867" x2="49679" y2="55867"/>
                          <a14:foregroundMark x1="51927" y1="69877" x2="51927" y2="69877"/>
                          <a14:foregroundMark x1="49893" y1="70228" x2="49893" y2="70228"/>
                          <a14:foregroundMark x1="50857" y1="70403" x2="50857" y2="70403"/>
                          <a14:foregroundMark x1="53105" y1="70403" x2="53105" y2="70403"/>
                          <a14:foregroundMark x1="23662" y1="55166" x2="23662" y2="55166"/>
                          <a14:foregroundMark x1="24732" y1="59895" x2="24732" y2="59895"/>
                          <a14:foregroundMark x1="25696" y1="62522" x2="25696" y2="62522"/>
                          <a14:foregroundMark x1="24197" y1="57793" x2="24197" y2="57793"/>
                          <a14:foregroundMark x1="20985" y1="58494" x2="20985" y2="58494"/>
                          <a14:foregroundMark x1="27516" y1="56918" x2="27516" y2="56918"/>
                          <a14:foregroundMark x1="27409" y1="57093" x2="27409" y2="57093"/>
                          <a14:foregroundMark x1="26017" y1="70053" x2="26017" y2="70053"/>
                          <a14:foregroundMark x1="24090" y1="69002" x2="24090" y2="69002"/>
                          <a14:foregroundMark x1="78587" y1="57443" x2="78587" y2="57443"/>
                          <a14:foregroundMark x1="76552" y1="56042" x2="76552" y2="56042"/>
                          <a14:foregroundMark x1="76552" y1="56042" x2="76552" y2="56042"/>
                          <a14:foregroundMark x1="77088" y1="56042" x2="77088" y2="56042"/>
                          <a14:foregroundMark x1="78158" y1="63923" x2="78158" y2="63923"/>
                          <a14:foregroundMark x1="77516" y1="67075" x2="77516" y2="67075"/>
                          <a14:foregroundMark x1="78908" y1="70053" x2="78908" y2="70053"/>
                          <a14:foregroundMark x1="49465" y1="56042" x2="49465" y2="56042"/>
                        </a14:backgroundRemoval>
                      </a14:imgEffect>
                    </a14:imgLayer>
                  </a14:imgProps>
                </a:ext>
              </a:extLst>
            </a:blip>
            <a:srcRect l="225" t="50233" r="-225" b="28349"/>
            <a:stretch/>
          </p:blipFill>
          <p:spPr>
            <a:xfrm>
              <a:off x="2703592" y="4114799"/>
              <a:ext cx="8896350" cy="116607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ADFAF5-768E-E919-704D-949B2AC703B7}"/>
                </a:ext>
              </a:extLst>
            </p:cNvPr>
            <p:cNvSpPr/>
            <p:nvPr/>
          </p:nvSpPr>
          <p:spPr>
            <a:xfrm>
              <a:off x="3934561" y="5422600"/>
              <a:ext cx="1720474" cy="612397"/>
            </a:xfrm>
            <a:prstGeom prst="roundRect">
              <a:avLst/>
            </a:prstGeom>
            <a:solidFill>
              <a:srgbClr val="EDA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7E69C4-762C-1EE3-93BD-006EED6A825F}"/>
                </a:ext>
              </a:extLst>
            </p:cNvPr>
            <p:cNvSpPr/>
            <p:nvPr/>
          </p:nvSpPr>
          <p:spPr>
            <a:xfrm>
              <a:off x="6291380" y="5424980"/>
              <a:ext cx="1720474" cy="612397"/>
            </a:xfrm>
            <a:prstGeom prst="roundRect">
              <a:avLst/>
            </a:prstGeom>
            <a:solidFill>
              <a:srgbClr val="F86C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24BD5E-58ED-B162-DA2B-999DECED73EE}"/>
                </a:ext>
              </a:extLst>
            </p:cNvPr>
            <p:cNvSpPr/>
            <p:nvPr/>
          </p:nvSpPr>
          <p:spPr>
            <a:xfrm>
              <a:off x="8648199" y="5422601"/>
              <a:ext cx="1720474" cy="612397"/>
            </a:xfrm>
            <a:prstGeom prst="roundRect">
              <a:avLst/>
            </a:prstGeom>
            <a:solidFill>
              <a:srgbClr val="D938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637B6B-9FFC-A000-3C67-B0476EAE9732}"/>
              </a:ext>
            </a:extLst>
          </p:cNvPr>
          <p:cNvSpPr txBox="1"/>
          <p:nvPr/>
        </p:nvSpPr>
        <p:spPr>
          <a:xfrm>
            <a:off x="4310144" y="5327374"/>
            <a:ext cx="112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22.4%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CED77-5A60-64B2-42FD-E6AD03D8A221}"/>
              </a:ext>
            </a:extLst>
          </p:cNvPr>
          <p:cNvSpPr txBox="1"/>
          <p:nvPr/>
        </p:nvSpPr>
        <p:spPr>
          <a:xfrm>
            <a:off x="8935136" y="5301937"/>
            <a:ext cx="11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18.2%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323C3-DC48-F302-BF19-0CF90332F37B}"/>
              </a:ext>
            </a:extLst>
          </p:cNvPr>
          <p:cNvSpPr txBox="1"/>
          <p:nvPr/>
        </p:nvSpPr>
        <p:spPr>
          <a:xfrm>
            <a:off x="6578999" y="5337925"/>
            <a:ext cx="108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59.4%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549D9-8F56-BDEB-A006-6F4AD7284B71}"/>
              </a:ext>
            </a:extLst>
          </p:cNvPr>
          <p:cNvSpPr txBox="1"/>
          <p:nvPr/>
        </p:nvSpPr>
        <p:spPr>
          <a:xfrm>
            <a:off x="3914532" y="5938627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0-19 years old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A7D4F-96D9-56BB-2F7F-78F824BC6EF3}"/>
              </a:ext>
            </a:extLst>
          </p:cNvPr>
          <p:cNvSpPr txBox="1"/>
          <p:nvPr/>
        </p:nvSpPr>
        <p:spPr>
          <a:xfrm>
            <a:off x="6263524" y="5924553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20-64 years old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3DFFD-2409-CDE4-D2B2-53DC114E22E8}"/>
              </a:ext>
            </a:extLst>
          </p:cNvPr>
          <p:cNvSpPr txBox="1"/>
          <p:nvPr/>
        </p:nvSpPr>
        <p:spPr>
          <a:xfrm>
            <a:off x="8612516" y="5914904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65+ years old </a:t>
            </a:r>
          </a:p>
        </p:txBody>
      </p:sp>
    </p:spTree>
    <p:extLst>
      <p:ext uri="{BB962C8B-B14F-4D97-AF65-F5344CB8AC3E}">
        <p14:creationId xmlns:p14="http://schemas.microsoft.com/office/powerpoint/2010/main" val="2782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4" y="396021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F4237-E191-44C8-B314-AEDDA093BA87}"/>
              </a:ext>
            </a:extLst>
          </p:cNvPr>
          <p:cNvSpPr txBox="1"/>
          <p:nvPr/>
        </p:nvSpPr>
        <p:spPr>
          <a:xfrm>
            <a:off x="2767632" y="1912542"/>
            <a:ext cx="898041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Between 2011 and 2021… </a:t>
            </a:r>
          </a:p>
          <a:p>
            <a:endParaRPr lang="en-GB" dirty="0"/>
          </a:p>
          <a:p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ward boundaries changed between the two censuses, in 2011 the wards that made up Huyton were: Prescot East, Prescot West, Whiston North and Whiston South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It can be estimated that: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There has been a 4.6</a:t>
            </a: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% increase in total population </a:t>
            </a:r>
            <a:r>
              <a:rPr lang="en-GB" sz="1800" dirty="0">
                <a:effectLst/>
                <a:ea typeface="+mn-lt"/>
                <a:cs typeface="+mn-lt"/>
              </a:rPr>
              <a:t>(28,402 in 2011</a:t>
            </a:r>
            <a:r>
              <a:rPr lang="en-GB" dirty="0">
                <a:ea typeface="+mn-lt"/>
                <a:cs typeface="+mn-lt"/>
              </a:rPr>
              <a:t> to 29,786 in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The biggest increase in population was in the 25-29 years (19.5%), followed by the 60-64 years (11.9%), then the 55-59 years (7.9%)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16-19 years category saw the largest decrease (-24%), followed by 20-24 years (-9.3%), these were the only two age categories where the population did not increase.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This is typical of Knowsley as a whole, with significant population dips in these age groups.</a:t>
            </a:r>
            <a:endParaRPr lang="en-GB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E2F0E-EEDF-D9B9-CD87-EF5B9439EF3E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27575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05CC2-FD11-D3AB-9842-F65EA158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6" y="1530626"/>
            <a:ext cx="4033157" cy="5168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EF4D1-FC86-D287-E4EA-23BA5DCF292B}"/>
              </a:ext>
            </a:extLst>
          </p:cNvPr>
          <p:cNvSpPr txBox="1"/>
          <p:nvPr/>
        </p:nvSpPr>
        <p:spPr>
          <a:xfrm>
            <a:off x="6696693" y="2960638"/>
            <a:ext cx="4921904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This maps shows the areas of population change between 2011 and 2021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Prescot North has seen the biggest increase in population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Prescot South has also seen growth 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Whiston and </a:t>
            </a:r>
            <a:r>
              <a:rPr lang="en-GB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Cronton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has seen the least growth in the area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3147-4646-7DEC-6A41-575D220A6B8F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14818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National Identity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D834B-D5C1-9527-ED99-D1AC4F6F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616" y="1758285"/>
            <a:ext cx="120015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8646-1658-BBA0-788B-0A6332DEB4F1}"/>
              </a:ext>
            </a:extLst>
          </p:cNvPr>
          <p:cNvSpPr txBox="1"/>
          <p:nvPr/>
        </p:nvSpPr>
        <p:spPr>
          <a:xfrm>
            <a:off x="4370729" y="1858204"/>
            <a:ext cx="7205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94.5% of PWCKV’s population were born in the UK.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2.5% were born elsewhere but have lived in the UK for 10 years or more.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0.67% of the population have lived in the UK for less than 2 years.</a:t>
            </a:r>
            <a:endParaRPr lang="en-GB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D77A-E545-0AB2-6B07-A702A099E70A}"/>
              </a:ext>
            </a:extLst>
          </p:cNvPr>
          <p:cNvSpPr txBox="1"/>
          <p:nvPr/>
        </p:nvSpPr>
        <p:spPr>
          <a:xfrm>
            <a:off x="2862470" y="3215740"/>
            <a:ext cx="849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>
                    <a:lumMod val="75000"/>
                  </a:schemeClr>
                </a:solidFill>
              </a:rPr>
              <a:t>Top nationalities among Kirkby Residents: </a:t>
            </a:r>
          </a:p>
        </p:txBody>
      </p:sp>
      <p:pic>
        <p:nvPicPr>
          <p:cNvPr id="14" name="Picture 13" descr="A flag with a cross&#10;&#10;Description automatically generated">
            <a:extLst>
              <a:ext uri="{FF2B5EF4-FFF2-40B4-BE49-F238E27FC236}">
                <a16:creationId xmlns:a16="http://schemas.microsoft.com/office/drawing/2014/main" id="{297FBFD5-BF6C-5AF1-9B92-C33B25F38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88" t="6087" r="9350" b="12899"/>
          <a:stretch/>
        </p:blipFill>
        <p:spPr>
          <a:xfrm>
            <a:off x="3001616" y="3718432"/>
            <a:ext cx="1588566" cy="1039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3FB043-C079-300D-5760-C3BAF802E6E5}"/>
              </a:ext>
            </a:extLst>
          </p:cNvPr>
          <p:cNvSpPr txBox="1"/>
          <p:nvPr/>
        </p:nvSpPr>
        <p:spPr>
          <a:xfrm>
            <a:off x="4720237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British</a:t>
            </a:r>
          </a:p>
        </p:txBody>
      </p:sp>
      <p:pic>
        <p:nvPicPr>
          <p:cNvPr id="17" name="Picture 16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B0E6961-A58F-3FB2-61DA-EA040301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47795" y="5068092"/>
            <a:ext cx="1696207" cy="11009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29B463-5F0C-5015-FDC3-3724D88006C8}"/>
              </a:ext>
            </a:extLst>
          </p:cNvPr>
          <p:cNvSpPr txBox="1"/>
          <p:nvPr/>
        </p:nvSpPr>
        <p:spPr>
          <a:xfrm>
            <a:off x="10346632" y="5397559"/>
            <a:ext cx="13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Welsh</a:t>
            </a:r>
          </a:p>
        </p:txBody>
      </p:sp>
      <p:pic>
        <p:nvPicPr>
          <p:cNvPr id="21" name="Picture 20" descr="A red and white flag&#10;&#10;Description automatically generated">
            <a:extLst>
              <a:ext uri="{FF2B5EF4-FFF2-40B4-BE49-F238E27FC236}">
                <a16:creationId xmlns:a16="http://schemas.microsoft.com/office/drawing/2014/main" id="{31249CE0-BE51-E9BF-6A81-0251695A8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23525" y="3734460"/>
            <a:ext cx="1588566" cy="1039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5B9F9-1113-DD43-B9E1-3E6F70A2B16D}"/>
              </a:ext>
            </a:extLst>
          </p:cNvPr>
          <p:cNvSpPr txBox="1"/>
          <p:nvPr/>
        </p:nvSpPr>
        <p:spPr>
          <a:xfrm>
            <a:off x="4720237" y="5418502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English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81B2F-6B50-57BB-2B36-5B2AA60B72A9}"/>
              </a:ext>
            </a:extLst>
          </p:cNvPr>
          <p:cNvSpPr txBox="1"/>
          <p:nvPr/>
        </p:nvSpPr>
        <p:spPr>
          <a:xfrm>
            <a:off x="7456052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Indian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C72812-039B-8300-264F-99C4244B05A5}"/>
              </a:ext>
            </a:extLst>
          </p:cNvPr>
          <p:cNvSpPr txBox="1"/>
          <p:nvPr/>
        </p:nvSpPr>
        <p:spPr>
          <a:xfrm>
            <a:off x="7501359" y="5415541"/>
            <a:ext cx="12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Irish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95B5D-5EE3-6C5E-7739-43D366D2775A}"/>
              </a:ext>
            </a:extLst>
          </p:cNvPr>
          <p:cNvSpPr txBox="1"/>
          <p:nvPr/>
        </p:nvSpPr>
        <p:spPr>
          <a:xfrm>
            <a:off x="10356573" y="4054114"/>
            <a:ext cx="139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Polish</a:t>
            </a:r>
          </a:p>
        </p:txBody>
      </p:sp>
      <p:pic>
        <p:nvPicPr>
          <p:cNvPr id="13" name="Picture 12" descr="A green white and orange flag&#10;&#10;Description automatically generated">
            <a:extLst>
              <a:ext uri="{FF2B5EF4-FFF2-40B4-BE49-F238E27FC236}">
                <a16:creationId xmlns:a16="http://schemas.microsoft.com/office/drawing/2014/main" id="{73D10089-C65B-BAD2-EAA0-D831B8480B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>
          <a:xfrm>
            <a:off x="5866608" y="5104262"/>
            <a:ext cx="1619394" cy="986703"/>
          </a:xfrm>
          <a:prstGeom prst="rect">
            <a:avLst/>
          </a:prstGeom>
        </p:spPr>
      </p:pic>
      <p:pic>
        <p:nvPicPr>
          <p:cNvPr id="18" name="Picture 17" descr="A red dragon with wings on a green and white background&#10;&#10;Description automatically generated">
            <a:extLst>
              <a:ext uri="{FF2B5EF4-FFF2-40B4-BE49-F238E27FC236}">
                <a16:creationId xmlns:a16="http://schemas.microsoft.com/office/drawing/2014/main" id="{C4B894DF-EB12-ED31-2AD1-3C67F33F88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97" y="5181044"/>
            <a:ext cx="1596221" cy="1064355"/>
          </a:xfrm>
          <a:prstGeom prst="rect">
            <a:avLst/>
          </a:prstGeom>
        </p:spPr>
      </p:pic>
      <p:pic>
        <p:nvPicPr>
          <p:cNvPr id="22" name="Picture 21" descr="A flag with a blue circle in the middle">
            <a:extLst>
              <a:ext uri="{FF2B5EF4-FFF2-40B4-BE49-F238E27FC236}">
                <a16:creationId xmlns:a16="http://schemas.microsoft.com/office/drawing/2014/main" id="{74AFF5B1-6D34-C40B-A6BA-5DADFA44E5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41" y="3718431"/>
            <a:ext cx="1653348" cy="1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Religions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F122E-82F9-F4E2-6878-F9C344BD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0686" l="6573" r="89202">
                        <a14:foregroundMark x1="41315" y1="11765" x2="41315" y2="11765"/>
                        <a14:foregroundMark x1="41315" y1="11765" x2="41315" y2="11765"/>
                        <a14:foregroundMark x1="45070" y1="5392" x2="45070" y2="5392"/>
                        <a14:foregroundMark x1="39906" y1="7353" x2="39906" y2="7353"/>
                        <a14:foregroundMark x1="47887" y1="7843" x2="47887" y2="7843"/>
                        <a14:foregroundMark x1="47887" y1="7843" x2="47887" y2="7843"/>
                        <a14:foregroundMark x1="46479" y1="8333" x2="46479" y2="8333"/>
                        <a14:foregroundMark x1="45070" y1="8333" x2="45070" y2="8333"/>
                        <a14:foregroundMark x1="41784" y1="8333" x2="41784" y2="8333"/>
                        <a14:foregroundMark x1="41315" y1="5882" x2="41315" y2="5882"/>
                        <a14:foregroundMark x1="41315" y1="5882" x2="41315" y2="5882"/>
                        <a14:foregroundMark x1="41315" y1="5882" x2="44601" y2="8333"/>
                        <a14:foregroundMark x1="46948" y1="9804" x2="46948" y2="9804"/>
                        <a14:foregroundMark x1="46948" y1="9804" x2="46948" y2="9804"/>
                        <a14:foregroundMark x1="8920" y1="78431" x2="8920" y2="78431"/>
                        <a14:foregroundMark x1="7042" y1="80882" x2="7042" y2="80882"/>
                        <a14:foregroundMark x1="15962" y1="90686" x2="15962" y2="90686"/>
                        <a14:foregroundMark x1="17840" y1="88725" x2="17840" y2="88725"/>
                        <a14:foregroundMark x1="79812" y1="90196" x2="79812" y2="90196"/>
                        <a14:foregroundMark x1="79812" y1="87745" x2="79812" y2="87745"/>
                        <a14:foregroundMark x1="80282" y1="87745" x2="81221" y2="89216"/>
                        <a14:foregroundMark x1="82629" y1="90686" x2="82629" y2="90686"/>
                        <a14:foregroundMark x1="83099" y1="90196" x2="83099" y2="882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98" y="1733300"/>
            <a:ext cx="1498117" cy="143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6EB38-957B-7F38-D0D8-DDBE29CFEE28}"/>
              </a:ext>
            </a:extLst>
          </p:cNvPr>
          <p:cNvSpPr txBox="1"/>
          <p:nvPr/>
        </p:nvSpPr>
        <p:spPr>
          <a:xfrm>
            <a:off x="4820478" y="1914434"/>
            <a:ext cx="599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66% of PWCKV’s population identify as being Christian, the same as Knowsley overall. Knowsley has the highest proportion of people who identify as Christian in England &amp; Wales.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C8391-1417-4598-190F-11BBDAFAA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6" b="91371" l="9524" r="89796">
                        <a14:foregroundMark x1="56463" y1="7614" x2="56463" y2="7614"/>
                        <a14:foregroundMark x1="28571" y1="89340" x2="28571" y2="89340"/>
                        <a14:foregroundMark x1="78912" y1="90355" x2="78912" y2="90355"/>
                        <a14:foregroundMark x1="79592" y1="90355" x2="79592" y2="90355"/>
                        <a14:foregroundMark x1="79592" y1="90355" x2="79592" y2="90355"/>
                        <a14:foregroundMark x1="73469" y1="90355" x2="73469" y2="90355"/>
                        <a14:foregroundMark x1="69388" y1="90863" x2="69388" y2="90863"/>
                        <a14:foregroundMark x1="68707" y1="90863" x2="68707" y2="90863"/>
                        <a14:foregroundMark x1="65986" y1="90863" x2="65986" y2="90863"/>
                        <a14:foregroundMark x1="62585" y1="90863" x2="62585" y2="90863"/>
                        <a14:foregroundMark x1="57823" y1="90863" x2="57823" y2="90863"/>
                        <a14:foregroundMark x1="52381" y1="91371" x2="52381" y2="91371"/>
                        <a14:foregroundMark x1="50340" y1="91878" x2="50340" y2="91878"/>
                        <a14:foregroundMark x1="50340" y1="91878" x2="50340" y2="91878"/>
                        <a14:foregroundMark x1="56463" y1="5076" x2="56463" y2="5076"/>
                        <a14:foregroundMark x1="56463" y1="5076" x2="56463" y2="5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9439" y="3330719"/>
            <a:ext cx="1128481" cy="1377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A561D9-CD88-C37B-F003-A29DE2BCDBB6}"/>
              </a:ext>
            </a:extLst>
          </p:cNvPr>
          <p:cNvSpPr txBox="1"/>
          <p:nvPr/>
        </p:nvSpPr>
        <p:spPr>
          <a:xfrm>
            <a:off x="4820478" y="3559316"/>
            <a:ext cx="599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28% of PWCKV’s population identify as having no religion. This group of people has increased the most since 2011 across Knowsley.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346C0-6F13-AA0E-D5A4-079D3C9FAE7F}"/>
              </a:ext>
            </a:extLst>
          </p:cNvPr>
          <p:cNvSpPr txBox="1"/>
          <p:nvPr/>
        </p:nvSpPr>
        <p:spPr>
          <a:xfrm>
            <a:off x="4820478" y="5004208"/>
            <a:ext cx="638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0.6% of PWCKV’s population identify as being Hindu.</a:t>
            </a:r>
          </a:p>
          <a:p>
            <a:endParaRPr lang="en-GB" dirty="0"/>
          </a:p>
          <a:p>
            <a:r>
              <a:rPr lang="en-GB" dirty="0"/>
              <a:t>0.5% of PWCKV’s population identify as being Muslim.</a:t>
            </a:r>
          </a:p>
          <a:p>
            <a:endParaRPr lang="en-GB" dirty="0"/>
          </a:p>
          <a:p>
            <a:r>
              <a:rPr lang="en-GB" dirty="0"/>
              <a:t>4.9% of people did not provide an answer to this Census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C088A-9D2E-8556-B81A-549C08D652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559" t="10765" r="10392"/>
          <a:stretch/>
        </p:blipFill>
        <p:spPr>
          <a:xfrm>
            <a:off x="3195703" y="4813890"/>
            <a:ext cx="795951" cy="18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2842591" y="1649896"/>
            <a:ext cx="871661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r>
              <a:rPr lang="en-GB" dirty="0"/>
              <a:t>In PWCKV: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94.3% of residents are from White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1.5% are from Mixed or Multiple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3.0% are from Asian, Asian-British or Asian-Welsh Backgrounds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0.8% are from Black, Black-British, Black-Welsh, Caribbean or African ethnic groups </a:t>
            </a:r>
            <a:endParaRPr lang="en-GB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0.4% are from Other ethnic groups.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0DDF8-F746-71FB-51C7-D40A5D078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06" r="20410"/>
          <a:stretch/>
        </p:blipFill>
        <p:spPr>
          <a:xfrm>
            <a:off x="2842592" y="4296774"/>
            <a:ext cx="6876762" cy="2214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2324D-663C-2D93-CCC4-276C8FD9A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7" b="89573" l="9565" r="89565">
                        <a14:foregroundMark x1="46087" y1="9953" x2="46087" y2="9953"/>
                        <a14:foregroundMark x1="46087" y1="5687" x2="46087" y2="5687"/>
                        <a14:foregroundMark x1="60870" y1="89100" x2="60870" y2="89100"/>
                        <a14:foregroundMark x1="40000" y1="89100" x2="40000" y2="89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1887" y="4602823"/>
            <a:ext cx="1016315" cy="1921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9A658-9285-4B1E-EF1F-504CF36CB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12" r="-1073"/>
          <a:stretch/>
        </p:blipFill>
        <p:spPr>
          <a:xfrm>
            <a:off x="10708202" y="4281801"/>
            <a:ext cx="805254" cy="22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PWCKV: National Identity, Religion, and Ethnicity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4504501" y="2949194"/>
            <a:ext cx="6909145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PWCKV has the highest proportion of those reporting as Hindu out of all townships in Knowsley  </a:t>
            </a:r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30D23C-4238-ABBB-1941-FF8040B21741}"/>
              </a:ext>
            </a:extLst>
          </p:cNvPr>
          <p:cNvSpPr/>
          <p:nvPr/>
        </p:nvSpPr>
        <p:spPr>
          <a:xfrm>
            <a:off x="2857500" y="5151960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43%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7B7884-CE1C-8431-1EBC-5A71638814E1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CBB61-B935-32EF-9B8F-4AA2F5F04833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D0AEA2-FC84-B2EA-39B8-91785F6E2213}"/>
              </a:ext>
            </a:extLst>
          </p:cNvPr>
          <p:cNvSpPr/>
          <p:nvPr/>
        </p:nvSpPr>
        <p:spPr>
          <a:xfrm>
            <a:off x="2857500" y="1706040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0D4F7-E2FF-FAEE-85BD-B19FBF992F49}"/>
              </a:ext>
            </a:extLst>
          </p:cNvPr>
          <p:cNvSpPr txBox="1"/>
          <p:nvPr/>
        </p:nvSpPr>
        <p:spPr>
          <a:xfrm>
            <a:off x="4504501" y="1869122"/>
            <a:ext cx="6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PWCKV has the lowest proportion of those born in the UK out of all townships in Knowsley, after Halewood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93CFE-2724-9E58-6218-0013190D5BAC}"/>
              </a:ext>
            </a:extLst>
          </p:cNvPr>
          <p:cNvSpPr txBox="1"/>
          <p:nvPr/>
        </p:nvSpPr>
        <p:spPr>
          <a:xfrm>
            <a:off x="4504501" y="3959223"/>
            <a:ext cx="690914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PWCKV has the highest proportion of Asian, Asian-British or Asian-Welsh ethnic groups out of all townships in Knowsley 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226C-65EB-A191-AD85-7DE197E70952}"/>
              </a:ext>
            </a:extLst>
          </p:cNvPr>
          <p:cNvSpPr txBox="1"/>
          <p:nvPr/>
        </p:nvSpPr>
        <p:spPr>
          <a:xfrm>
            <a:off x="4504501" y="5218529"/>
            <a:ext cx="6909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Increase in the number of Knowsley residents from Asian, Black, Mixed or other ethnic groups, since 2011. </a:t>
            </a:r>
          </a:p>
          <a:p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99D489-0C17-64B4-9179-0E87BB14C728}"/>
              </a:ext>
            </a:extLst>
          </p:cNvPr>
          <p:cNvCxnSpPr/>
          <p:nvPr/>
        </p:nvCxnSpPr>
        <p:spPr>
          <a:xfrm flipV="1">
            <a:off x="3664988" y="303783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93E3C1-E79F-9D59-B24E-9D3021FE31EC}"/>
              </a:ext>
            </a:extLst>
          </p:cNvPr>
          <p:cNvCxnSpPr>
            <a:cxnSpLocks/>
          </p:cNvCxnSpPr>
          <p:nvPr/>
        </p:nvCxnSpPr>
        <p:spPr>
          <a:xfrm flipH="1">
            <a:off x="3653288" y="1909889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4E60EE-C315-95F6-F733-90C2FCF32051}"/>
              </a:ext>
            </a:extLst>
          </p:cNvPr>
          <p:cNvCxnSpPr/>
          <p:nvPr/>
        </p:nvCxnSpPr>
        <p:spPr>
          <a:xfrm flipV="1">
            <a:off x="3664988" y="4129680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F380794E3DF4BB1C17D8825ACD93E" ma:contentTypeVersion="15" ma:contentTypeDescription="Create a new document." ma:contentTypeScope="" ma:versionID="a297e2974ed5a52f7fb5d113583ab054">
  <xsd:schema xmlns:xsd="http://www.w3.org/2001/XMLSchema" xmlns:xs="http://www.w3.org/2001/XMLSchema" xmlns:p="http://schemas.microsoft.com/office/2006/metadata/properties" xmlns:ns2="81b38334-485f-4d20-9476-3bb94272ef12" xmlns:ns3="a78b882f-6979-4b92-9d6d-93c31e031fbf" targetNamespace="http://schemas.microsoft.com/office/2006/metadata/properties" ma:root="true" ma:fieldsID="5aac35f8db76c6ad840c07c66a18931c" ns2:_="" ns3:_="">
    <xsd:import namespace="81b38334-485f-4d20-9476-3bb94272ef12"/>
    <xsd:import namespace="a78b882f-6979-4b92-9d6d-93c31e031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8334-485f-4d20-9476-3bb94272e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531d6a-dc9b-486f-9122-82211f9cf5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b882f-6979-4b92-9d6d-93c31e031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711106-f990-44b5-aba1-33857f4f6b3f}" ma:internalName="TaxCatchAll" ma:showField="CatchAllData" ma:web="a78b882f-6979-4b92-9d6d-93c31e031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b882f-6979-4b92-9d6d-93c31e031fbf" xsi:nil="true"/>
    <lcf76f155ced4ddcb4097134ff3c332f xmlns="81b38334-485f-4d20-9476-3bb94272ef12">
      <Terms xmlns="http://schemas.microsoft.com/office/infopath/2007/PartnerControls"/>
    </lcf76f155ced4ddcb4097134ff3c332f>
    <SharedWithUsers xmlns="a78b882f-6979-4b92-9d6d-93c31e031fbf">
      <UserInfo>
        <DisplayName>Melia, Gemma</DisplayName>
        <AccountId>12</AccountId>
        <AccountType/>
      </UserInfo>
      <UserInfo>
        <DisplayName>Morrish, Sharon</DisplayName>
        <AccountId>13</AccountId>
        <AccountType/>
      </UserInfo>
      <UserInfo>
        <DisplayName>Baxter, Heather</DisplayName>
        <AccountId>17</AccountId>
        <AccountType/>
      </UserInfo>
      <UserInfo>
        <DisplayName>Roberts, Hollie</DisplayName>
        <AccountId>131</AccountId>
        <AccountType/>
      </UserInfo>
      <UserInfo>
        <DisplayName>Sale, Amelia</DisplayName>
        <AccountId>20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4EF722-88EE-48B7-9B87-7FAE08FAF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38334-485f-4d20-9476-3bb94272ef12"/>
    <ds:schemaRef ds:uri="a78b882f-6979-4b92-9d6d-93c31e031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97D7A9-6A9E-4E84-8E1E-B39B804AC783}">
  <ds:schemaRefs>
    <ds:schemaRef ds:uri="81b38334-485f-4d20-9476-3bb94272ef12"/>
    <ds:schemaRef ds:uri="http://schemas.microsoft.com/office/2006/metadata/properties"/>
    <ds:schemaRef ds:uri="http://purl.org/dc/terms/"/>
    <ds:schemaRef ds:uri="http://schemas.microsoft.com/office/2006/documentManagement/types"/>
    <ds:schemaRef ds:uri="a78b882f-6979-4b92-9d6d-93c31e031fb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7476F4-FE24-4064-9858-7E2803E386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1260</Words>
  <Application>Microsoft Office PowerPoint</Application>
  <PresentationFormat>Widescreen</PresentationFormat>
  <Paragraphs>251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PWCKV: Population</vt:lpstr>
      <vt:lpstr>PowerPoint Presentation</vt:lpstr>
      <vt:lpstr>PowerPoint Presentation</vt:lpstr>
      <vt:lpstr>PWCKV: National Identity </vt:lpstr>
      <vt:lpstr>PWCKV: Religions</vt:lpstr>
      <vt:lpstr>PWCKV: Ethnicity</vt:lpstr>
      <vt:lpstr>PWCKV: National Identity, Religion, and Ethnicity </vt:lpstr>
      <vt:lpstr>PWCKV: Qualifications</vt:lpstr>
      <vt:lpstr>PWCKV: Work</vt:lpstr>
      <vt:lpstr>PWCKV: Work</vt:lpstr>
      <vt:lpstr>PWCKV: Work</vt:lpstr>
      <vt:lpstr>PWCKV: Qualifications and Work</vt:lpstr>
      <vt:lpstr>PWCKV: Health and Disability</vt:lpstr>
      <vt:lpstr>PowerPoint Presentation</vt:lpstr>
    </vt:vector>
  </TitlesOfParts>
  <Company>Knowsley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Hollie</dc:creator>
  <cp:lastModifiedBy>Hughes, Rachael</cp:lastModifiedBy>
  <cp:revision>51</cp:revision>
  <dcterms:created xsi:type="dcterms:W3CDTF">2023-08-17T13:33:36Z</dcterms:created>
  <dcterms:modified xsi:type="dcterms:W3CDTF">2024-02-19T11:47:40Z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0x010100F90F380794E3DF4BB1C17D8825ACD93E</vt:lpwstr>
  </property>
  <property fmtid="{D5CDD505-2E9C-101B-9397-08002B2CF9AE}" pid="3" name="MediaServiceImageTags">
    <vt:lpwstr/>
  </property>
</Properties>
</file>