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9" r:id="rId7"/>
    <p:sldId id="270" r:id="rId8"/>
    <p:sldId id="272" r:id="rId9"/>
    <p:sldId id="264" r:id="rId10"/>
    <p:sldId id="265" r:id="rId11"/>
    <p:sldId id="266" r:id="rId12"/>
    <p:sldId id="273" r:id="rId13"/>
    <p:sldId id="263" r:id="rId14"/>
    <p:sldId id="268" r:id="rId15"/>
    <p:sldId id="261" r:id="rId16"/>
    <p:sldId id="267" r:id="rId17"/>
    <p:sldId id="274" r:id="rId18"/>
    <p:sldId id="257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DBCDD9-791E-E3F5-CB71-5DCBFD567CBB}" name="Sale, Amelia" initials="SA" userId="S::Amelia.Sale@knowsley.gov.uk::886b3a18-13f4-4373-8c09-bd9db579f80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B641"/>
    <a:srgbClr val="E0EED3"/>
    <a:srgbClr val="E1EED3"/>
    <a:srgbClr val="EDAC00"/>
    <a:srgbClr val="F86C27"/>
    <a:srgbClr val="D9382C"/>
    <a:srgbClr val="FFFFFF"/>
    <a:srgbClr val="4472C4"/>
    <a:srgbClr val="F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E23B5-FB8F-7797-7AB2-0E2C0540DE8E}" v="177" dt="2024-02-19T12:01:14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a, Gemma" userId="S::gemma.melia@knowsley.gov.uk::5a7c74ec-9548-4cb6-949f-860edf93a6ee" providerId="AD" clId="Web-{47B3986B-4FCA-0080-9391-1B39D7998AEF}"/>
    <pc:docChg chg="modSld">
      <pc:chgData name="Melia, Gemma" userId="S::gemma.melia@knowsley.gov.uk::5a7c74ec-9548-4cb6-949f-860edf93a6ee" providerId="AD" clId="Web-{47B3986B-4FCA-0080-9391-1B39D7998AEF}" dt="2023-09-01T08:10:38.327" v="127" actId="20577"/>
      <pc:docMkLst>
        <pc:docMk/>
      </pc:docMkLst>
      <pc:sldChg chg="modSp">
        <pc:chgData name="Melia, Gemma" userId="S::gemma.melia@knowsley.gov.uk::5a7c74ec-9548-4cb6-949f-860edf93a6ee" providerId="AD" clId="Web-{47B3986B-4FCA-0080-9391-1B39D7998AEF}" dt="2023-09-01T08:08:05.260" v="72" actId="1076"/>
        <pc:sldMkLst>
          <pc:docMk/>
          <pc:sldMk cId="278284954" sldId="259"/>
        </pc:sldMkLst>
        <pc:spChg chg="mod">
          <ac:chgData name="Melia, Gemma" userId="S::gemma.melia@knowsley.gov.uk::5a7c74ec-9548-4cb6-949f-860edf93a6ee" providerId="AD" clId="Web-{47B3986B-4FCA-0080-9391-1B39D7998AEF}" dt="2023-09-01T08:08:05.260" v="72" actId="1076"/>
          <ac:spMkLst>
            <pc:docMk/>
            <pc:sldMk cId="278284954" sldId="259"/>
            <ac:spMk id="8" creationId="{534B74DD-6A90-FEAF-6D3E-F650491186FF}"/>
          </ac:spMkLst>
        </pc:spChg>
      </pc:sldChg>
      <pc:sldChg chg="modSp">
        <pc:chgData name="Melia, Gemma" userId="S::gemma.melia@knowsley.gov.uk::5a7c74ec-9548-4cb6-949f-860edf93a6ee" providerId="AD" clId="Web-{47B3986B-4FCA-0080-9391-1B39D7998AEF}" dt="2023-09-01T08:09:12.715" v="121" actId="20577"/>
        <pc:sldMkLst>
          <pc:docMk/>
          <pc:sldMk cId="2757527041" sldId="270"/>
        </pc:sldMkLst>
        <pc:spChg chg="mod">
          <ac:chgData name="Melia, Gemma" userId="S::gemma.melia@knowsley.gov.uk::5a7c74ec-9548-4cb6-949f-860edf93a6ee" providerId="AD" clId="Web-{47B3986B-4FCA-0080-9391-1B39D7998AEF}" dt="2023-09-01T08:09:12.715" v="121" actId="20577"/>
          <ac:spMkLst>
            <pc:docMk/>
            <pc:sldMk cId="2757527041" sldId="270"/>
            <ac:spMk id="7" creationId="{C84F4237-E191-44C8-B314-AEDDA093BA87}"/>
          </ac:spMkLst>
        </pc:spChg>
      </pc:sldChg>
      <pc:sldChg chg="modSp">
        <pc:chgData name="Melia, Gemma" userId="S::gemma.melia@knowsley.gov.uk::5a7c74ec-9548-4cb6-949f-860edf93a6ee" providerId="AD" clId="Web-{47B3986B-4FCA-0080-9391-1B39D7998AEF}" dt="2023-09-01T08:09:33.450" v="124" actId="20577"/>
        <pc:sldMkLst>
          <pc:docMk/>
          <pc:sldMk cId="1481882144" sldId="272"/>
        </pc:sldMkLst>
        <pc:spChg chg="mod">
          <ac:chgData name="Melia, Gemma" userId="S::gemma.melia@knowsley.gov.uk::5a7c74ec-9548-4cb6-949f-860edf93a6ee" providerId="AD" clId="Web-{47B3986B-4FCA-0080-9391-1B39D7998AEF}" dt="2023-09-01T08:09:33.450" v="124" actId="20577"/>
          <ac:spMkLst>
            <pc:docMk/>
            <pc:sldMk cId="1481882144" sldId="272"/>
            <ac:spMk id="12" creationId="{70BEF4D1-FC86-D287-E4EA-23BA5DCF292B}"/>
          </ac:spMkLst>
        </pc:spChg>
      </pc:sldChg>
      <pc:sldChg chg="modSp">
        <pc:chgData name="Melia, Gemma" userId="S::gemma.melia@knowsley.gov.uk::5a7c74ec-9548-4cb6-949f-860edf93a6ee" providerId="AD" clId="Web-{47B3986B-4FCA-0080-9391-1B39D7998AEF}" dt="2023-09-01T08:10:38.327" v="127" actId="20577"/>
        <pc:sldMkLst>
          <pc:docMk/>
          <pc:sldMk cId="4169611031" sldId="273"/>
        </pc:sldMkLst>
        <pc:spChg chg="mod">
          <ac:chgData name="Melia, Gemma" userId="S::gemma.melia@knowsley.gov.uk::5a7c74ec-9548-4cb6-949f-860edf93a6ee" providerId="AD" clId="Web-{47B3986B-4FCA-0080-9391-1B39D7998AEF}" dt="2023-09-01T08:10:38.327" v="127" actId="20577"/>
          <ac:spMkLst>
            <pc:docMk/>
            <pc:sldMk cId="4169611031" sldId="273"/>
            <ac:spMk id="4" creationId="{599384BA-26EC-20E4-A5A7-37C078FD9BF7}"/>
          </ac:spMkLst>
        </pc:spChg>
      </pc:sldChg>
    </pc:docChg>
  </pc:docChgLst>
  <pc:docChgLst>
    <pc:chgData name="Sale, Amelia" userId="886b3a18-13f4-4373-8c09-bd9db579f802" providerId="ADAL" clId="{2CED7785-8FEE-47A2-913A-D7801A926576}"/>
    <pc:docChg chg="undo redo custSel addSld modSld sldOrd">
      <pc:chgData name="Sale, Amelia" userId="886b3a18-13f4-4373-8c09-bd9db579f802" providerId="ADAL" clId="{2CED7785-8FEE-47A2-913A-D7801A926576}" dt="2023-08-30T12:48:22.559" v="6095" actId="1076"/>
      <pc:docMkLst>
        <pc:docMk/>
      </pc:docMkLst>
      <pc:sldChg chg="addSp modSp mod">
        <pc:chgData name="Sale, Amelia" userId="886b3a18-13f4-4373-8c09-bd9db579f802" providerId="ADAL" clId="{2CED7785-8FEE-47A2-913A-D7801A926576}" dt="2023-08-22T07:22:51.373" v="2165" actId="207"/>
        <pc:sldMkLst>
          <pc:docMk/>
          <pc:sldMk cId="197675933" sldId="256"/>
        </pc:sldMkLst>
        <pc:spChg chg="add mod">
          <ac:chgData name="Sale, Amelia" userId="886b3a18-13f4-4373-8c09-bd9db579f802" providerId="ADAL" clId="{2CED7785-8FEE-47A2-913A-D7801A926576}" dt="2023-08-22T07:22:51.373" v="2165" actId="207"/>
          <ac:spMkLst>
            <pc:docMk/>
            <pc:sldMk cId="197675933" sldId="256"/>
            <ac:spMk id="2" creationId="{BB515DC2-9474-E630-12DA-8E5CB4FF1666}"/>
          </ac:spMkLst>
        </pc:spChg>
      </pc:sldChg>
      <pc:sldChg chg="modSp mod addCm delCm">
        <pc:chgData name="Sale, Amelia" userId="886b3a18-13f4-4373-8c09-bd9db579f802" providerId="ADAL" clId="{2CED7785-8FEE-47A2-913A-D7801A926576}" dt="2023-08-29T08:01:20.704" v="2539" actId="20577"/>
        <pc:sldMkLst>
          <pc:docMk/>
          <pc:sldMk cId="4162080007" sldId="257"/>
        </pc:sldMkLst>
        <pc:spChg chg="mod">
          <ac:chgData name="Sale, Amelia" userId="886b3a18-13f4-4373-8c09-bd9db579f802" providerId="ADAL" clId="{2CED7785-8FEE-47A2-913A-D7801A926576}" dt="2023-08-18T10:17:26.310" v="1587" actId="5793"/>
          <ac:spMkLst>
            <pc:docMk/>
            <pc:sldMk cId="4162080007" sldId="257"/>
            <ac:spMk id="7" creationId="{2659BDC5-5AAA-F713-6AD2-335F3FF57E90}"/>
          </ac:spMkLst>
        </pc:spChg>
        <pc:spChg chg="mod">
          <ac:chgData name="Sale, Amelia" userId="886b3a18-13f4-4373-8c09-bd9db579f802" providerId="ADAL" clId="{2CED7785-8FEE-47A2-913A-D7801A926576}" dt="2023-08-29T08:01:20.704" v="2539" actId="20577"/>
          <ac:spMkLst>
            <pc:docMk/>
            <pc:sldMk cId="4162080007" sldId="257"/>
            <ac:spMk id="9" creationId="{1E3CD127-67E5-2B6D-1D07-22DB72DAAA7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le, Amelia" userId="886b3a18-13f4-4373-8c09-bd9db579f802" providerId="ADAL" clId="{2CED7785-8FEE-47A2-913A-D7801A926576}" dt="2023-08-22T08:43:53.525" v="2497"/>
              <pc2:cmMkLst xmlns:pc2="http://schemas.microsoft.com/office/powerpoint/2019/9/main/command">
                <pc:docMk/>
                <pc:sldMk cId="4162080007" sldId="257"/>
                <pc2:cmMk id="{CEEFD3CE-3E9D-4C93-A97C-7E694E4E6AE9}"/>
              </pc2:cmMkLst>
            </pc226:cmChg>
          </p:ext>
        </pc:extLst>
      </pc:sldChg>
      <pc:sldChg chg="addSp delSp modSp mod addCm delCm">
        <pc:chgData name="Sale, Amelia" userId="886b3a18-13f4-4373-8c09-bd9db579f802" providerId="ADAL" clId="{2CED7785-8FEE-47A2-913A-D7801A926576}" dt="2023-08-29T08:03:42.809" v="2547" actId="20577"/>
        <pc:sldMkLst>
          <pc:docMk/>
          <pc:sldMk cId="278284954" sldId="259"/>
        </pc:sldMkLst>
        <pc:spChg chg="mod">
          <ac:chgData name="Sale, Amelia" userId="886b3a18-13f4-4373-8c09-bd9db579f802" providerId="ADAL" clId="{2CED7785-8FEE-47A2-913A-D7801A926576}" dt="2023-08-18T10:16:29.776" v="1467" actId="5793"/>
          <ac:spMkLst>
            <pc:docMk/>
            <pc:sldMk cId="278284954" sldId="259"/>
            <ac:spMk id="7" creationId="{2659BDC5-5AAA-F713-6AD2-335F3FF57E90}"/>
          </ac:spMkLst>
        </pc:spChg>
        <pc:spChg chg="add mod">
          <ac:chgData name="Sale, Amelia" userId="886b3a18-13f4-4373-8c09-bd9db579f802" providerId="ADAL" clId="{2CED7785-8FEE-47A2-913A-D7801A926576}" dt="2023-08-29T08:03:42.809" v="2547" actId="20577"/>
          <ac:spMkLst>
            <pc:docMk/>
            <pc:sldMk cId="278284954" sldId="259"/>
            <ac:spMk id="8" creationId="{534B74DD-6A90-FEAF-6D3E-F650491186FF}"/>
          </ac:spMkLst>
        </pc:spChg>
        <pc:spChg chg="add mod">
          <ac:chgData name="Sale, Amelia" userId="886b3a18-13f4-4373-8c09-bd9db579f802" providerId="ADAL" clId="{2CED7785-8FEE-47A2-913A-D7801A926576}" dt="2023-08-18T08:27:39.603" v="414" actId="2085"/>
          <ac:spMkLst>
            <pc:docMk/>
            <pc:sldMk cId="278284954" sldId="259"/>
            <ac:spMk id="9" creationId="{CCADFAF5-768E-E919-704D-949B2AC703B7}"/>
          </ac:spMkLst>
        </pc:spChg>
        <pc:spChg chg="add mod">
          <ac:chgData name="Sale, Amelia" userId="886b3a18-13f4-4373-8c09-bd9db579f802" providerId="ADAL" clId="{2CED7785-8FEE-47A2-913A-D7801A926576}" dt="2023-08-18T08:27:35.477" v="413" actId="2085"/>
          <ac:spMkLst>
            <pc:docMk/>
            <pc:sldMk cId="278284954" sldId="259"/>
            <ac:spMk id="11" creationId="{FE7E69C4-762C-1EE3-93BD-006EED6A825F}"/>
          </ac:spMkLst>
        </pc:spChg>
        <pc:spChg chg="add mod">
          <ac:chgData name="Sale, Amelia" userId="886b3a18-13f4-4373-8c09-bd9db579f802" providerId="ADAL" clId="{2CED7785-8FEE-47A2-913A-D7801A926576}" dt="2023-08-18T08:27:28.608" v="412" actId="2085"/>
          <ac:spMkLst>
            <pc:docMk/>
            <pc:sldMk cId="278284954" sldId="259"/>
            <ac:spMk id="12" creationId="{E424BD5E-58ED-B162-DA2B-999DECED73EE}"/>
          </ac:spMkLst>
        </pc:spChg>
        <pc:spChg chg="add mod">
          <ac:chgData name="Sale, Amelia" userId="886b3a18-13f4-4373-8c09-bd9db579f802" providerId="ADAL" clId="{2CED7785-8FEE-47A2-913A-D7801A926576}" dt="2023-08-18T09:23:11.489" v="527" actId="1076"/>
          <ac:spMkLst>
            <pc:docMk/>
            <pc:sldMk cId="278284954" sldId="259"/>
            <ac:spMk id="16" creationId="{3F637B6B-9FFC-A000-3C67-B0476EAE9732}"/>
          </ac:spMkLst>
        </pc:spChg>
        <pc:spChg chg="add mod">
          <ac:chgData name="Sale, Amelia" userId="886b3a18-13f4-4373-8c09-bd9db579f802" providerId="ADAL" clId="{2CED7785-8FEE-47A2-913A-D7801A926576}" dt="2023-08-18T09:23:06.003" v="526" actId="1076"/>
          <ac:spMkLst>
            <pc:docMk/>
            <pc:sldMk cId="278284954" sldId="259"/>
            <ac:spMk id="17" creationId="{243CED77-5A60-64B2-42FD-E6AD03D8A221}"/>
          </ac:spMkLst>
        </pc:spChg>
        <pc:spChg chg="add mod">
          <ac:chgData name="Sale, Amelia" userId="886b3a18-13f4-4373-8c09-bd9db579f802" providerId="ADAL" clId="{2CED7785-8FEE-47A2-913A-D7801A926576}" dt="2023-08-18T09:23:01.286" v="525" actId="1076"/>
          <ac:spMkLst>
            <pc:docMk/>
            <pc:sldMk cId="278284954" sldId="259"/>
            <ac:spMk id="18" creationId="{00F323C3-DC48-F302-BF19-0CF90332F37B}"/>
          </ac:spMkLst>
        </pc:spChg>
        <pc:spChg chg="add mod">
          <ac:chgData name="Sale, Amelia" userId="886b3a18-13f4-4373-8c09-bd9db579f802" providerId="ADAL" clId="{2CED7785-8FEE-47A2-913A-D7801A926576}" dt="2023-08-18T09:49:15.939" v="640" actId="122"/>
          <ac:spMkLst>
            <pc:docMk/>
            <pc:sldMk cId="278284954" sldId="259"/>
            <ac:spMk id="19" creationId="{E85549D9-8F56-BDEB-A006-6F4AD7284B71}"/>
          </ac:spMkLst>
        </pc:spChg>
        <pc:spChg chg="add mod">
          <ac:chgData name="Sale, Amelia" userId="886b3a18-13f4-4373-8c09-bd9db579f802" providerId="ADAL" clId="{2CED7785-8FEE-47A2-913A-D7801A926576}" dt="2023-08-18T09:49:18.584" v="641" actId="122"/>
          <ac:spMkLst>
            <pc:docMk/>
            <pc:sldMk cId="278284954" sldId="259"/>
            <ac:spMk id="20" creationId="{333A7D4F-96D9-56BB-2F7F-78F824BC6EF3}"/>
          </ac:spMkLst>
        </pc:spChg>
        <pc:spChg chg="add mod">
          <ac:chgData name="Sale, Amelia" userId="886b3a18-13f4-4373-8c09-bd9db579f802" providerId="ADAL" clId="{2CED7785-8FEE-47A2-913A-D7801A926576}" dt="2023-08-18T09:49:21.763" v="642" actId="122"/>
          <ac:spMkLst>
            <pc:docMk/>
            <pc:sldMk cId="278284954" sldId="259"/>
            <ac:spMk id="21" creationId="{4603DFFD-2409-CDE4-D2B2-53DC114E22E8}"/>
          </ac:spMkLst>
        </pc:spChg>
        <pc:grpChg chg="add mod">
          <ac:chgData name="Sale, Amelia" userId="886b3a18-13f4-4373-8c09-bd9db579f802" providerId="ADAL" clId="{2CED7785-8FEE-47A2-913A-D7801A926576}" dt="2023-08-18T08:22:48.433" v="405" actId="1076"/>
          <ac:grpSpMkLst>
            <pc:docMk/>
            <pc:sldMk cId="278284954" sldId="259"/>
            <ac:grpSpMk id="13" creationId="{FE7C9E5E-13D5-79AC-D1F8-00B548985FE7}"/>
          </ac:grpSpMkLst>
        </pc:grpChg>
        <pc:picChg chg="add mod modCrop">
          <ac:chgData name="Sale, Amelia" userId="886b3a18-13f4-4373-8c09-bd9db579f802" providerId="ADAL" clId="{2CED7785-8FEE-47A2-913A-D7801A926576}" dt="2023-08-18T08:22:45.894" v="404" actId="164"/>
          <ac:picMkLst>
            <pc:docMk/>
            <pc:sldMk cId="278284954" sldId="259"/>
            <ac:picMk id="5" creationId="{C3540809-B7FC-AF90-F5A8-AB6844F6C2FA}"/>
          </ac:picMkLst>
        </pc:picChg>
        <pc:picChg chg="add del">
          <ac:chgData name="Sale, Amelia" userId="886b3a18-13f4-4373-8c09-bd9db579f802" providerId="ADAL" clId="{2CED7785-8FEE-47A2-913A-D7801A926576}" dt="2023-08-18T08:27:42.998" v="415" actId="478"/>
          <ac:picMkLst>
            <pc:docMk/>
            <pc:sldMk cId="278284954" sldId="259"/>
            <ac:picMk id="15" creationId="{56C74320-4101-F702-BB82-94BC292E3D0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le, Amelia" userId="886b3a18-13f4-4373-8c09-bd9db579f802" providerId="ADAL" clId="{2CED7785-8FEE-47A2-913A-D7801A926576}" dt="2023-08-22T08:44:15.684" v="2503"/>
              <pc2:cmMkLst xmlns:pc2="http://schemas.microsoft.com/office/powerpoint/2019/9/main/command">
                <pc:docMk/>
                <pc:sldMk cId="278284954" sldId="259"/>
                <pc2:cmMk id="{A6BEC6B1-FB4F-40E4-A57F-8CEC12699C7E}"/>
              </pc2:cmMkLst>
            </pc226:cmChg>
          </p:ext>
        </pc:extLst>
      </pc:sldChg>
      <pc:sldChg chg="addSp delSp modSp mod">
        <pc:chgData name="Sale, Amelia" userId="886b3a18-13f4-4373-8c09-bd9db579f802" providerId="ADAL" clId="{2CED7785-8FEE-47A2-913A-D7801A926576}" dt="2023-08-22T08:43:21.749" v="2494" actId="20577"/>
        <pc:sldMkLst>
          <pc:docMk/>
          <pc:sldMk cId="2081420260" sldId="261"/>
        </pc:sldMkLst>
        <pc:spChg chg="mod">
          <ac:chgData name="Sale, Amelia" userId="886b3a18-13f4-4373-8c09-bd9db579f802" providerId="ADAL" clId="{2CED7785-8FEE-47A2-913A-D7801A926576}" dt="2023-08-22T07:35:02.010" v="2168" actId="207"/>
          <ac:spMkLst>
            <pc:docMk/>
            <pc:sldMk cId="2081420260" sldId="261"/>
            <ac:spMk id="3" creationId="{5E96540A-B821-D565-D924-114D77CB2FD7}"/>
          </ac:spMkLst>
        </pc:spChg>
        <pc:spChg chg="add mod">
          <ac:chgData name="Sale, Amelia" userId="886b3a18-13f4-4373-8c09-bd9db579f802" providerId="ADAL" clId="{2CED7785-8FEE-47A2-913A-D7801A926576}" dt="2023-08-21T15:51:32.871" v="2034" actId="1076"/>
          <ac:spMkLst>
            <pc:docMk/>
            <pc:sldMk cId="2081420260" sldId="261"/>
            <ac:spMk id="4" creationId="{750A1547-2014-16C6-3401-A84C558255E9}"/>
          </ac:spMkLst>
        </pc:spChg>
        <pc:spChg chg="mod">
          <ac:chgData name="Sale, Amelia" userId="886b3a18-13f4-4373-8c09-bd9db579f802" providerId="ADAL" clId="{2CED7785-8FEE-47A2-913A-D7801A926576}" dt="2023-08-22T07:35:13.969" v="2171" actId="207"/>
          <ac:spMkLst>
            <pc:docMk/>
            <pc:sldMk cId="2081420260" sldId="261"/>
            <ac:spMk id="6" creationId="{4EAF6EC4-7413-61BA-A2D6-EC201BBCB9A4}"/>
          </ac:spMkLst>
        </pc:spChg>
        <pc:spChg chg="mod">
          <ac:chgData name="Sale, Amelia" userId="886b3a18-13f4-4373-8c09-bd9db579f802" providerId="ADAL" clId="{2CED7785-8FEE-47A2-913A-D7801A926576}" dt="2023-08-18T10:17:11.548" v="1554" actId="5793"/>
          <ac:spMkLst>
            <pc:docMk/>
            <pc:sldMk cId="2081420260" sldId="261"/>
            <ac:spMk id="7" creationId="{2659BDC5-5AAA-F713-6AD2-335F3FF57E90}"/>
          </ac:spMkLst>
        </pc:spChg>
        <pc:spChg chg="add mod">
          <ac:chgData name="Sale, Amelia" userId="886b3a18-13f4-4373-8c09-bd9db579f802" providerId="ADAL" clId="{2CED7785-8FEE-47A2-913A-D7801A926576}" dt="2023-08-22T08:37:38.222" v="2321" actId="1076"/>
          <ac:spMkLst>
            <pc:docMk/>
            <pc:sldMk cId="2081420260" sldId="261"/>
            <ac:spMk id="17" creationId="{C9830E67-87C7-A3E5-0CF5-EA8BFA80A408}"/>
          </ac:spMkLst>
        </pc:spChg>
        <pc:spChg chg="add mod">
          <ac:chgData name="Sale, Amelia" userId="886b3a18-13f4-4373-8c09-bd9db579f802" providerId="ADAL" clId="{2CED7785-8FEE-47A2-913A-D7801A926576}" dt="2023-08-22T08:42:05.852" v="2437" actId="1076"/>
          <ac:spMkLst>
            <pc:docMk/>
            <pc:sldMk cId="2081420260" sldId="261"/>
            <ac:spMk id="18" creationId="{F542C7AE-99E9-1806-E551-89C038EBEF81}"/>
          </ac:spMkLst>
        </pc:spChg>
        <pc:spChg chg="add mod">
          <ac:chgData name="Sale, Amelia" userId="886b3a18-13f4-4373-8c09-bd9db579f802" providerId="ADAL" clId="{2CED7785-8FEE-47A2-913A-D7801A926576}" dt="2023-08-22T08:41:56.175" v="2435" actId="1076"/>
          <ac:spMkLst>
            <pc:docMk/>
            <pc:sldMk cId="2081420260" sldId="261"/>
            <ac:spMk id="19" creationId="{B0A3DCDD-DC49-C142-0E0E-39988B589D09}"/>
          </ac:spMkLst>
        </pc:spChg>
        <pc:spChg chg="add mod">
          <ac:chgData name="Sale, Amelia" userId="886b3a18-13f4-4373-8c09-bd9db579f802" providerId="ADAL" clId="{2CED7785-8FEE-47A2-913A-D7801A926576}" dt="2023-08-22T08:40:57.693" v="2423" actId="1076"/>
          <ac:spMkLst>
            <pc:docMk/>
            <pc:sldMk cId="2081420260" sldId="261"/>
            <ac:spMk id="20" creationId="{365E56C4-0A5B-8CDB-A763-33F32B7A8C9E}"/>
          </ac:spMkLst>
        </pc:spChg>
        <pc:spChg chg="add mod">
          <ac:chgData name="Sale, Amelia" userId="886b3a18-13f4-4373-8c09-bd9db579f802" providerId="ADAL" clId="{2CED7785-8FEE-47A2-913A-D7801A926576}" dt="2023-08-22T08:43:21.749" v="2494" actId="20577"/>
          <ac:spMkLst>
            <pc:docMk/>
            <pc:sldMk cId="2081420260" sldId="261"/>
            <ac:spMk id="25" creationId="{483D92ED-7089-AD76-2C32-335788E8E96C}"/>
          </ac:spMkLst>
        </pc:spChg>
        <pc:picChg chg="add mod modCrop">
          <ac:chgData name="Sale, Amelia" userId="886b3a18-13f4-4373-8c09-bd9db579f802" providerId="ADAL" clId="{2CED7785-8FEE-47A2-913A-D7801A926576}" dt="2023-08-22T07:36:52.921" v="2203" actId="1076"/>
          <ac:picMkLst>
            <pc:docMk/>
            <pc:sldMk cId="2081420260" sldId="261"/>
            <ac:picMk id="9" creationId="{E2C42C83-430D-EEAD-EC75-B93BAEF19C74}"/>
          </ac:picMkLst>
        </pc:picChg>
        <pc:picChg chg="add mod modCrop">
          <ac:chgData name="Sale, Amelia" userId="886b3a18-13f4-4373-8c09-bd9db579f802" providerId="ADAL" clId="{2CED7785-8FEE-47A2-913A-D7801A926576}" dt="2023-08-22T08:42:03.019" v="2436" actId="1076"/>
          <ac:picMkLst>
            <pc:docMk/>
            <pc:sldMk cId="2081420260" sldId="261"/>
            <ac:picMk id="10" creationId="{8676CB65-C447-67A0-D309-A398C26F11B8}"/>
          </ac:picMkLst>
        </pc:picChg>
        <pc:picChg chg="add del mod modCrop">
          <ac:chgData name="Sale, Amelia" userId="886b3a18-13f4-4373-8c09-bd9db579f802" providerId="ADAL" clId="{2CED7785-8FEE-47A2-913A-D7801A926576}" dt="2023-08-22T08:40:32.646" v="2395" actId="478"/>
          <ac:picMkLst>
            <pc:docMk/>
            <pc:sldMk cId="2081420260" sldId="261"/>
            <ac:picMk id="12" creationId="{B3CB2175-B093-9F11-7ED0-29E3A2C984A5}"/>
          </ac:picMkLst>
        </pc:picChg>
        <pc:picChg chg="add del mod modCrop">
          <ac:chgData name="Sale, Amelia" userId="886b3a18-13f4-4373-8c09-bd9db579f802" providerId="ADAL" clId="{2CED7785-8FEE-47A2-913A-D7801A926576}" dt="2023-08-22T08:41:26.785" v="2424" actId="478"/>
          <ac:picMkLst>
            <pc:docMk/>
            <pc:sldMk cId="2081420260" sldId="261"/>
            <ac:picMk id="14" creationId="{86D4FF4B-38A5-4B8D-555D-111E2D08F7C5}"/>
          </ac:picMkLst>
        </pc:picChg>
        <pc:picChg chg="add mod modCrop">
          <ac:chgData name="Sale, Amelia" userId="886b3a18-13f4-4373-8c09-bd9db579f802" providerId="ADAL" clId="{2CED7785-8FEE-47A2-913A-D7801A926576}" dt="2023-08-22T08:41:49.323" v="2434" actId="1076"/>
          <ac:picMkLst>
            <pc:docMk/>
            <pc:sldMk cId="2081420260" sldId="261"/>
            <ac:picMk id="16" creationId="{4703C93E-7DDE-BF47-5BE5-30005CBB635D}"/>
          </ac:picMkLst>
        </pc:picChg>
        <pc:picChg chg="add mod">
          <ac:chgData name="Sale, Amelia" userId="886b3a18-13f4-4373-8c09-bd9db579f802" providerId="ADAL" clId="{2CED7785-8FEE-47A2-913A-D7801A926576}" dt="2023-08-22T08:42:18.927" v="2441" actId="1076"/>
          <ac:picMkLst>
            <pc:docMk/>
            <pc:sldMk cId="2081420260" sldId="261"/>
            <ac:picMk id="22" creationId="{F9C8EC7B-0922-1EC9-5996-F6B6959B98A5}"/>
          </ac:picMkLst>
        </pc:picChg>
        <pc:picChg chg="add mod">
          <ac:chgData name="Sale, Amelia" userId="886b3a18-13f4-4373-8c09-bd9db579f802" providerId="ADAL" clId="{2CED7785-8FEE-47A2-913A-D7801A926576}" dt="2023-08-22T08:42:39.016" v="2445" actId="1076"/>
          <ac:picMkLst>
            <pc:docMk/>
            <pc:sldMk cId="2081420260" sldId="261"/>
            <ac:picMk id="24" creationId="{BE23C097-7C4B-9A26-2938-A437844788A0}"/>
          </ac:picMkLst>
        </pc:picChg>
      </pc:sldChg>
      <pc:sldChg chg="addSp delSp modSp mod addCm delCm">
        <pc:chgData name="Sale, Amelia" userId="886b3a18-13f4-4373-8c09-bd9db579f802" providerId="ADAL" clId="{2CED7785-8FEE-47A2-913A-D7801A926576}" dt="2023-08-22T08:43:58.945" v="2498"/>
        <pc:sldMkLst>
          <pc:docMk/>
          <pc:sldMk cId="1119672279" sldId="263"/>
        </pc:sldMkLst>
        <pc:spChg chg="mod">
          <ac:chgData name="Sale, Amelia" userId="886b3a18-13f4-4373-8c09-bd9db579f802" providerId="ADAL" clId="{2CED7785-8FEE-47A2-913A-D7801A926576}" dt="2023-08-18T09:51:07.887" v="671" actId="20577"/>
          <ac:spMkLst>
            <pc:docMk/>
            <pc:sldMk cId="1119672279" sldId="263"/>
            <ac:spMk id="2" creationId="{F5E4BBA0-11D2-DF82-9A5A-683F77E0CC0C}"/>
          </ac:spMkLst>
        </pc:spChg>
        <pc:spChg chg="mod">
          <ac:chgData name="Sale, Amelia" userId="886b3a18-13f4-4373-8c09-bd9db579f802" providerId="ADAL" clId="{2CED7785-8FEE-47A2-913A-D7801A926576}" dt="2023-08-18T09:53:31.927" v="724" actId="207"/>
          <ac:spMkLst>
            <pc:docMk/>
            <pc:sldMk cId="1119672279" sldId="263"/>
            <ac:spMk id="3" creationId="{5E96540A-B821-D565-D924-114D77CB2FD7}"/>
          </ac:spMkLst>
        </pc:spChg>
        <pc:spChg chg="mod">
          <ac:chgData name="Sale, Amelia" userId="886b3a18-13f4-4373-8c09-bd9db579f802" providerId="ADAL" clId="{2CED7785-8FEE-47A2-913A-D7801A926576}" dt="2023-08-18T09:53:39.427" v="725" actId="207"/>
          <ac:spMkLst>
            <pc:docMk/>
            <pc:sldMk cId="1119672279" sldId="263"/>
            <ac:spMk id="6" creationId="{4EAF6EC4-7413-61BA-A2D6-EC201BBCB9A4}"/>
          </ac:spMkLst>
        </pc:spChg>
        <pc:spChg chg="mod">
          <ac:chgData name="Sale, Amelia" userId="886b3a18-13f4-4373-8c09-bd9db579f802" providerId="ADAL" clId="{2CED7785-8FEE-47A2-913A-D7801A926576}" dt="2023-08-18T09:51:34.610" v="690" actId="113"/>
          <ac:spMkLst>
            <pc:docMk/>
            <pc:sldMk cId="1119672279" sldId="263"/>
            <ac:spMk id="7" creationId="{2659BDC5-5AAA-F713-6AD2-335F3FF57E90}"/>
          </ac:spMkLst>
        </pc:spChg>
        <pc:spChg chg="add mod">
          <ac:chgData name="Sale, Amelia" userId="886b3a18-13f4-4373-8c09-bd9db579f802" providerId="ADAL" clId="{2CED7785-8FEE-47A2-913A-D7801A926576}" dt="2023-08-18T10:05:00.389" v="1100" actId="20577"/>
          <ac:spMkLst>
            <pc:docMk/>
            <pc:sldMk cId="1119672279" sldId="263"/>
            <ac:spMk id="13" creationId="{EF5749A7-806D-0D75-1E40-04492597587E}"/>
          </ac:spMkLst>
        </pc:spChg>
        <pc:spChg chg="add mod">
          <ac:chgData name="Sale, Amelia" userId="886b3a18-13f4-4373-8c09-bd9db579f802" providerId="ADAL" clId="{2CED7785-8FEE-47A2-913A-D7801A926576}" dt="2023-08-18T10:06:13.696" v="1120" actId="20577"/>
          <ac:spMkLst>
            <pc:docMk/>
            <pc:sldMk cId="1119672279" sldId="263"/>
            <ac:spMk id="14" creationId="{78B6AB5C-84AD-FE49-D3B8-A7D26CD838AE}"/>
          </ac:spMkLst>
        </pc:spChg>
        <pc:spChg chg="add mod">
          <ac:chgData name="Sale, Amelia" userId="886b3a18-13f4-4373-8c09-bd9db579f802" providerId="ADAL" clId="{2CED7785-8FEE-47A2-913A-D7801A926576}" dt="2023-08-18T10:06:36.153" v="1127" actId="20577"/>
          <ac:spMkLst>
            <pc:docMk/>
            <pc:sldMk cId="1119672279" sldId="263"/>
            <ac:spMk id="15" creationId="{C482EC3C-5CEA-EECE-BBD7-5ACA7A812724}"/>
          </ac:spMkLst>
        </pc:spChg>
        <pc:spChg chg="add mod">
          <ac:chgData name="Sale, Amelia" userId="886b3a18-13f4-4373-8c09-bd9db579f802" providerId="ADAL" clId="{2CED7785-8FEE-47A2-913A-D7801A926576}" dt="2023-08-18T09:57:08.544" v="1093" actId="20577"/>
          <ac:spMkLst>
            <pc:docMk/>
            <pc:sldMk cId="1119672279" sldId="263"/>
            <ac:spMk id="16" creationId="{E9285A05-C4EA-EAF5-E2C5-8C55F327E7BB}"/>
          </ac:spMkLst>
        </pc:spChg>
        <pc:picChg chg="add mod">
          <ac:chgData name="Sale, Amelia" userId="886b3a18-13f4-4373-8c09-bd9db579f802" providerId="ADAL" clId="{2CED7785-8FEE-47A2-913A-D7801A926576}" dt="2023-08-18T09:52:15.114" v="695" actId="1076"/>
          <ac:picMkLst>
            <pc:docMk/>
            <pc:sldMk cId="1119672279" sldId="263"/>
            <ac:picMk id="5" creationId="{730017B6-3B4C-B1F9-395A-5629C5F34198}"/>
          </ac:picMkLst>
        </pc:picChg>
        <pc:picChg chg="del">
          <ac:chgData name="Sale, Amelia" userId="886b3a18-13f4-4373-8c09-bd9db579f802" providerId="ADAL" clId="{2CED7785-8FEE-47A2-913A-D7801A926576}" dt="2023-08-18T09:51:41.902" v="691" actId="478"/>
          <ac:picMkLst>
            <pc:docMk/>
            <pc:sldMk cId="1119672279" sldId="263"/>
            <ac:picMk id="8" creationId="{635A0AD9-F9D8-54BD-2D51-2D6FD7701E59}"/>
          </ac:picMkLst>
        </pc:picChg>
        <pc:picChg chg="add del mod">
          <ac:chgData name="Sale, Amelia" userId="886b3a18-13f4-4373-8c09-bd9db579f802" providerId="ADAL" clId="{2CED7785-8FEE-47A2-913A-D7801A926576}" dt="2023-08-18T09:53:22.978" v="722" actId="478"/>
          <ac:picMkLst>
            <pc:docMk/>
            <pc:sldMk cId="1119672279" sldId="263"/>
            <ac:picMk id="10" creationId="{C0F274E4-11E7-9251-5BDA-BE6C87EA3B1B}"/>
          </ac:picMkLst>
        </pc:picChg>
        <pc:picChg chg="add mod">
          <ac:chgData name="Sale, Amelia" userId="886b3a18-13f4-4373-8c09-bd9db579f802" providerId="ADAL" clId="{2CED7785-8FEE-47A2-913A-D7801A926576}" dt="2023-08-18T09:53:47.324" v="728" actId="1076"/>
          <ac:picMkLst>
            <pc:docMk/>
            <pc:sldMk cId="1119672279" sldId="263"/>
            <ac:picMk id="12" creationId="{A8B9CAC0-06AC-858A-E4F2-C3754DB4232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le, Amelia" userId="886b3a18-13f4-4373-8c09-bd9db579f802" providerId="ADAL" clId="{2CED7785-8FEE-47A2-913A-D7801A926576}" dt="2023-08-22T08:43:58.945" v="2498"/>
              <pc2:cmMkLst xmlns:pc2="http://schemas.microsoft.com/office/powerpoint/2019/9/main/command">
                <pc:docMk/>
                <pc:sldMk cId="1119672279" sldId="263"/>
                <pc2:cmMk id="{1E67F049-8455-4471-953B-A3CF97E2B6C5}"/>
              </pc2:cmMkLst>
            </pc226:cmChg>
          </p:ext>
        </pc:extLst>
      </pc:sldChg>
      <pc:sldChg chg="modSp mod addCm delCm">
        <pc:chgData name="Sale, Amelia" userId="886b3a18-13f4-4373-8c09-bd9db579f802" providerId="ADAL" clId="{2CED7785-8FEE-47A2-913A-D7801A926576}" dt="2023-08-22T08:44:11.726" v="2502"/>
        <pc:sldMkLst>
          <pc:docMk/>
          <pc:sldMk cId="1587498349" sldId="264"/>
        </pc:sldMkLst>
        <pc:spChg chg="mod">
          <ac:chgData name="Sale, Amelia" userId="886b3a18-13f4-4373-8c09-bd9db579f802" providerId="ADAL" clId="{2CED7785-8FEE-47A2-913A-D7801A926576}" dt="2023-08-18T10:16:37.669" v="1484" actId="5793"/>
          <ac:spMkLst>
            <pc:docMk/>
            <pc:sldMk cId="1587498349" sldId="264"/>
            <ac:spMk id="7" creationId="{2659BDC5-5AAA-F713-6AD2-335F3FF57E9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le, Amelia" userId="886b3a18-13f4-4373-8c09-bd9db579f802" providerId="ADAL" clId="{2CED7785-8FEE-47A2-913A-D7801A926576}" dt="2023-08-22T08:44:11.726" v="2502"/>
              <pc2:cmMkLst xmlns:pc2="http://schemas.microsoft.com/office/powerpoint/2019/9/main/command">
                <pc:docMk/>
                <pc:sldMk cId="1587498349" sldId="264"/>
                <pc2:cmMk id="{D6D9D830-3209-4614-A446-57C9ED30B664}"/>
              </pc2:cmMkLst>
            </pc226:cmChg>
          </p:ext>
        </pc:extLst>
      </pc:sldChg>
      <pc:sldChg chg="modSp mod addCm delCm">
        <pc:chgData name="Sale, Amelia" userId="886b3a18-13f4-4373-8c09-bd9db579f802" providerId="ADAL" clId="{2CED7785-8FEE-47A2-913A-D7801A926576}" dt="2023-08-22T08:44:08.168" v="2501"/>
        <pc:sldMkLst>
          <pc:docMk/>
          <pc:sldMk cId="1842708058" sldId="265"/>
        </pc:sldMkLst>
        <pc:spChg chg="mod">
          <ac:chgData name="Sale, Amelia" userId="886b3a18-13f4-4373-8c09-bd9db579f802" providerId="ADAL" clId="{2CED7785-8FEE-47A2-913A-D7801A926576}" dt="2023-08-18T10:16:43.720" v="1501" actId="5793"/>
          <ac:spMkLst>
            <pc:docMk/>
            <pc:sldMk cId="1842708058" sldId="265"/>
            <ac:spMk id="7" creationId="{2659BDC5-5AAA-F713-6AD2-335F3FF57E9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le, Amelia" userId="886b3a18-13f4-4373-8c09-bd9db579f802" providerId="ADAL" clId="{2CED7785-8FEE-47A2-913A-D7801A926576}" dt="2023-08-22T08:44:08.168" v="2501"/>
              <pc2:cmMkLst xmlns:pc2="http://schemas.microsoft.com/office/powerpoint/2019/9/main/command">
                <pc:docMk/>
                <pc:sldMk cId="1842708058" sldId="265"/>
                <pc2:cmMk id="{DF776621-FD9C-46CA-BB98-323A4DAF5EF2}"/>
              </pc2:cmMkLst>
            </pc226:cmChg>
          </p:ext>
        </pc:extLst>
      </pc:sldChg>
      <pc:sldChg chg="modSp mod addCm delCm modCm">
        <pc:chgData name="Sale, Amelia" userId="886b3a18-13f4-4373-8c09-bd9db579f802" providerId="ADAL" clId="{2CED7785-8FEE-47A2-913A-D7801A926576}" dt="2023-08-29T09:17:15.034" v="3627" actId="20577"/>
        <pc:sldMkLst>
          <pc:docMk/>
          <pc:sldMk cId="999114024" sldId="266"/>
        </pc:sldMkLst>
        <pc:spChg chg="mod">
          <ac:chgData name="Sale, Amelia" userId="886b3a18-13f4-4373-8c09-bd9db579f802" providerId="ADAL" clId="{2CED7785-8FEE-47A2-913A-D7801A926576}" dt="2023-08-29T09:17:15.034" v="3627" actId="20577"/>
          <ac:spMkLst>
            <pc:docMk/>
            <pc:sldMk cId="999114024" sldId="266"/>
            <ac:spMk id="4" creationId="{599384BA-26EC-20E4-A5A7-37C078FD9BF7}"/>
          </ac:spMkLst>
        </pc:spChg>
        <pc:spChg chg="mod">
          <ac:chgData name="Sale, Amelia" userId="886b3a18-13f4-4373-8c09-bd9db579f802" providerId="ADAL" clId="{2CED7785-8FEE-47A2-913A-D7801A926576}" dt="2023-08-18T10:16:55.675" v="1520" actId="113"/>
          <ac:spMkLst>
            <pc:docMk/>
            <pc:sldMk cId="999114024" sldId="266"/>
            <ac:spMk id="7" creationId="{2659BDC5-5AAA-F713-6AD2-335F3FF57E9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Sale, Amelia" userId="886b3a18-13f4-4373-8c09-bd9db579f802" providerId="ADAL" clId="{2CED7785-8FEE-47A2-913A-D7801A926576}" dt="2023-08-22T08:44:03.653" v="2500"/>
              <pc2:cmMkLst xmlns:pc2="http://schemas.microsoft.com/office/powerpoint/2019/9/main/command">
                <pc:docMk/>
                <pc:sldMk cId="999114024" sldId="266"/>
                <pc2:cmMk id="{BBA468C2-49F1-4310-9CDF-B21B687E4895}"/>
              </pc2:cmMkLst>
            </pc226:cmChg>
          </p:ext>
        </pc:extLst>
      </pc:sldChg>
      <pc:sldChg chg="addSp modSp mod addCm delCm">
        <pc:chgData name="Sale, Amelia" userId="886b3a18-13f4-4373-8c09-bd9db579f802" providerId="ADAL" clId="{2CED7785-8FEE-47A2-913A-D7801A926576}" dt="2023-08-22T08:43:49.672" v="2496"/>
        <pc:sldMkLst>
          <pc:docMk/>
          <pc:sldMk cId="2041936472" sldId="267"/>
        </pc:sldMkLst>
        <pc:spChg chg="mod">
          <ac:chgData name="Sale, Amelia" userId="886b3a18-13f4-4373-8c09-bd9db579f802" providerId="ADAL" clId="{2CED7785-8FEE-47A2-913A-D7801A926576}" dt="2023-08-18T10:19:38.465" v="1599" actId="207"/>
          <ac:spMkLst>
            <pc:docMk/>
            <pc:sldMk cId="2041936472" sldId="267"/>
            <ac:spMk id="3" creationId="{5E96540A-B821-D565-D924-114D77CB2FD7}"/>
          </ac:spMkLst>
        </pc:spChg>
        <pc:spChg chg="mod">
          <ac:chgData name="Sale, Amelia" userId="886b3a18-13f4-4373-8c09-bd9db579f802" providerId="ADAL" clId="{2CED7785-8FEE-47A2-913A-D7801A926576}" dt="2023-08-18T10:19:48.797" v="1601" actId="207"/>
          <ac:spMkLst>
            <pc:docMk/>
            <pc:sldMk cId="2041936472" sldId="267"/>
            <ac:spMk id="6" creationId="{4EAF6EC4-7413-61BA-A2D6-EC201BBCB9A4}"/>
          </ac:spMkLst>
        </pc:spChg>
        <pc:spChg chg="mod">
          <ac:chgData name="Sale, Amelia" userId="886b3a18-13f4-4373-8c09-bd9db579f802" providerId="ADAL" clId="{2CED7785-8FEE-47A2-913A-D7801A926576}" dt="2023-08-18T10:17:18.257" v="1570" actId="5793"/>
          <ac:spMkLst>
            <pc:docMk/>
            <pc:sldMk cId="2041936472" sldId="267"/>
            <ac:spMk id="7" creationId="{2659BDC5-5AAA-F713-6AD2-335F3FF57E90}"/>
          </ac:spMkLst>
        </pc:spChg>
        <pc:spChg chg="add mod">
          <ac:chgData name="Sale, Amelia" userId="886b3a18-13f4-4373-8c09-bd9db579f802" providerId="ADAL" clId="{2CED7785-8FEE-47A2-913A-D7801A926576}" dt="2023-08-18T10:20:33.333" v="1651" actId="1076"/>
          <ac:spMkLst>
            <pc:docMk/>
            <pc:sldMk cId="2041936472" sldId="267"/>
            <ac:spMk id="11" creationId="{03A2F024-FF7E-63B2-F1D2-98CDCB3171BE}"/>
          </ac:spMkLst>
        </pc:spChg>
        <pc:spChg chg="add mod">
          <ac:chgData name="Sale, Amelia" userId="886b3a18-13f4-4373-8c09-bd9db579f802" providerId="ADAL" clId="{2CED7785-8FEE-47A2-913A-D7801A926576}" dt="2023-08-18T12:41:07.712" v="1904" actId="1076"/>
          <ac:spMkLst>
            <pc:docMk/>
            <pc:sldMk cId="2041936472" sldId="267"/>
            <ac:spMk id="12" creationId="{4451926C-859D-58FB-FA8D-B26FE03C780A}"/>
          </ac:spMkLst>
        </pc:spChg>
        <pc:spChg chg="add mod">
          <ac:chgData name="Sale, Amelia" userId="886b3a18-13f4-4373-8c09-bd9db579f802" providerId="ADAL" clId="{2CED7785-8FEE-47A2-913A-D7801A926576}" dt="2023-08-18T12:40:41.716" v="1890" actId="20577"/>
          <ac:spMkLst>
            <pc:docMk/>
            <pc:sldMk cId="2041936472" sldId="267"/>
            <ac:spMk id="13" creationId="{DE9046B5-D797-B4D8-1F36-4D6A2978E7C3}"/>
          </ac:spMkLst>
        </pc:spChg>
        <pc:spChg chg="add mod">
          <ac:chgData name="Sale, Amelia" userId="886b3a18-13f4-4373-8c09-bd9db579f802" providerId="ADAL" clId="{2CED7785-8FEE-47A2-913A-D7801A926576}" dt="2023-08-18T12:40:59.723" v="1903" actId="1076"/>
          <ac:spMkLst>
            <pc:docMk/>
            <pc:sldMk cId="2041936472" sldId="267"/>
            <ac:spMk id="14" creationId="{726A8D7F-8B45-C8F4-DBCE-5C008EACA690}"/>
          </ac:spMkLst>
        </pc:spChg>
        <pc:spChg chg="add mod">
          <ac:chgData name="Sale, Amelia" userId="886b3a18-13f4-4373-8c09-bd9db579f802" providerId="ADAL" clId="{2CED7785-8FEE-47A2-913A-D7801A926576}" dt="2023-08-18T12:41:13.308" v="1905" actId="1076"/>
          <ac:spMkLst>
            <pc:docMk/>
            <pc:sldMk cId="2041936472" sldId="267"/>
            <ac:spMk id="15" creationId="{933E054F-7C3F-9C46-74D2-35A2C0006A89}"/>
          </ac:spMkLst>
        </pc:spChg>
        <pc:spChg chg="add mod">
          <ac:chgData name="Sale, Amelia" userId="886b3a18-13f4-4373-8c09-bd9db579f802" providerId="ADAL" clId="{2CED7785-8FEE-47A2-913A-D7801A926576}" dt="2023-08-18T12:42:23.248" v="1922" actId="20577"/>
          <ac:spMkLst>
            <pc:docMk/>
            <pc:sldMk cId="2041936472" sldId="267"/>
            <ac:spMk id="16" creationId="{DDF7CBBE-0736-C696-772A-3ACD3375365E}"/>
          </ac:spMkLst>
        </pc:spChg>
        <pc:spChg chg="add mod">
          <ac:chgData name="Sale, Amelia" userId="886b3a18-13f4-4373-8c09-bd9db579f802" providerId="ADAL" clId="{2CED7785-8FEE-47A2-913A-D7801A926576}" dt="2023-08-18T10:23:42.095" v="1879" actId="1076"/>
          <ac:spMkLst>
            <pc:docMk/>
            <pc:sldMk cId="2041936472" sldId="267"/>
            <ac:spMk id="17" creationId="{3ADCB5E9-057D-774A-E043-86CC775617CF}"/>
          </ac:spMkLst>
        </pc:spChg>
        <pc:picChg chg="add mod modCrop">
          <ac:chgData name="Sale, Amelia" userId="886b3a18-13f4-4373-8c09-bd9db579f802" providerId="ADAL" clId="{2CED7785-8FEE-47A2-913A-D7801A926576}" dt="2023-08-18T10:19:54.862" v="1603" actId="14100"/>
          <ac:picMkLst>
            <pc:docMk/>
            <pc:sldMk cId="2041936472" sldId="267"/>
            <ac:picMk id="5" creationId="{6AC05D6E-E361-11F4-5109-2EEE5A7B1648}"/>
          </ac:picMkLst>
        </pc:picChg>
        <pc:picChg chg="add mod modCrop">
          <ac:chgData name="Sale, Amelia" userId="886b3a18-13f4-4373-8c09-bd9db579f802" providerId="ADAL" clId="{2CED7785-8FEE-47A2-913A-D7801A926576}" dt="2023-08-18T10:20:03.758" v="1606" actId="1076"/>
          <ac:picMkLst>
            <pc:docMk/>
            <pc:sldMk cId="2041936472" sldId="267"/>
            <ac:picMk id="10" creationId="{B628B6F2-2559-1F0B-3126-3A03A6B9F30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le, Amelia" userId="886b3a18-13f4-4373-8c09-bd9db579f802" providerId="ADAL" clId="{2CED7785-8FEE-47A2-913A-D7801A926576}" dt="2023-08-22T08:43:49.672" v="2496"/>
              <pc2:cmMkLst xmlns:pc2="http://schemas.microsoft.com/office/powerpoint/2019/9/main/command">
                <pc:docMk/>
                <pc:sldMk cId="2041936472" sldId="267"/>
                <pc2:cmMk id="{646A5D9E-5BB7-4AB6-94CF-30DFF818763D}"/>
              </pc2:cmMkLst>
            </pc226:cmChg>
          </p:ext>
        </pc:extLst>
      </pc:sldChg>
      <pc:sldChg chg="addSp modSp add mod addCm delCm">
        <pc:chgData name="Sale, Amelia" userId="886b3a18-13f4-4373-8c09-bd9db579f802" providerId="ADAL" clId="{2CED7785-8FEE-47A2-913A-D7801A926576}" dt="2023-08-22T08:43:44.712" v="2495"/>
        <pc:sldMkLst>
          <pc:docMk/>
          <pc:sldMk cId="2086743470" sldId="268"/>
        </pc:sldMkLst>
        <pc:spChg chg="mod">
          <ac:chgData name="Sale, Amelia" userId="886b3a18-13f4-4373-8c09-bd9db579f802" providerId="ADAL" clId="{2CED7785-8FEE-47A2-913A-D7801A926576}" dt="2023-08-18T10:07:30.529" v="1131" actId="207"/>
          <ac:spMkLst>
            <pc:docMk/>
            <pc:sldMk cId="2086743470" sldId="268"/>
            <ac:spMk id="3" creationId="{5E96540A-B821-D565-D924-114D77CB2FD7}"/>
          </ac:spMkLst>
        </pc:spChg>
        <pc:spChg chg="mod">
          <ac:chgData name="Sale, Amelia" userId="886b3a18-13f4-4373-8c09-bd9db579f802" providerId="ADAL" clId="{2CED7785-8FEE-47A2-913A-D7801A926576}" dt="2023-08-18T10:07:37.274" v="1132" actId="207"/>
          <ac:spMkLst>
            <pc:docMk/>
            <pc:sldMk cId="2086743470" sldId="268"/>
            <ac:spMk id="6" creationId="{4EAF6EC4-7413-61BA-A2D6-EC201BBCB9A4}"/>
          </ac:spMkLst>
        </pc:spChg>
        <pc:spChg chg="mod">
          <ac:chgData name="Sale, Amelia" userId="886b3a18-13f4-4373-8c09-bd9db579f802" providerId="ADAL" clId="{2CED7785-8FEE-47A2-913A-D7801A926576}" dt="2023-08-18T10:17:03.959" v="1537" actId="5793"/>
          <ac:spMkLst>
            <pc:docMk/>
            <pc:sldMk cId="2086743470" sldId="268"/>
            <ac:spMk id="7" creationId="{2659BDC5-5AAA-F713-6AD2-335F3FF57E90}"/>
          </ac:spMkLst>
        </pc:spChg>
        <pc:spChg chg="add mod">
          <ac:chgData name="Sale, Amelia" userId="886b3a18-13f4-4373-8c09-bd9db579f802" providerId="ADAL" clId="{2CED7785-8FEE-47A2-913A-D7801A926576}" dt="2023-08-18T10:12:00.256" v="1307" actId="1076"/>
          <ac:spMkLst>
            <pc:docMk/>
            <pc:sldMk cId="2086743470" sldId="268"/>
            <ac:spMk id="10" creationId="{0011A176-C142-2D5D-DF1B-092E3EFF34B1}"/>
          </ac:spMkLst>
        </pc:spChg>
        <pc:spChg chg="add mod">
          <ac:chgData name="Sale, Amelia" userId="886b3a18-13f4-4373-8c09-bd9db579f802" providerId="ADAL" clId="{2CED7785-8FEE-47A2-913A-D7801A926576}" dt="2023-08-18T12:42:45.344" v="1925" actId="1076"/>
          <ac:spMkLst>
            <pc:docMk/>
            <pc:sldMk cId="2086743470" sldId="268"/>
            <ac:spMk id="11" creationId="{5DFEDFFB-8A99-53D7-C487-6026858841B2}"/>
          </ac:spMkLst>
        </pc:spChg>
        <pc:spChg chg="add mod">
          <ac:chgData name="Sale, Amelia" userId="886b3a18-13f4-4373-8c09-bd9db579f802" providerId="ADAL" clId="{2CED7785-8FEE-47A2-913A-D7801A926576}" dt="2023-08-21T15:46:40.513" v="1967" actId="20577"/>
          <ac:spMkLst>
            <pc:docMk/>
            <pc:sldMk cId="2086743470" sldId="268"/>
            <ac:spMk id="12" creationId="{EF2B692B-8556-F092-C953-53FCC161AE39}"/>
          </ac:spMkLst>
        </pc:spChg>
        <pc:spChg chg="add mod">
          <ac:chgData name="Sale, Amelia" userId="886b3a18-13f4-4373-8c09-bd9db579f802" providerId="ADAL" clId="{2CED7785-8FEE-47A2-913A-D7801A926576}" dt="2023-08-21T15:46:53.827" v="1969" actId="1076"/>
          <ac:spMkLst>
            <pc:docMk/>
            <pc:sldMk cId="2086743470" sldId="268"/>
            <ac:spMk id="13" creationId="{9161C9F4-A76E-42A9-4E67-FF0D3BF9531C}"/>
          </ac:spMkLst>
        </pc:spChg>
        <pc:picChg chg="add mod modCrop">
          <ac:chgData name="Sale, Amelia" userId="886b3a18-13f4-4373-8c09-bd9db579f802" providerId="ADAL" clId="{2CED7785-8FEE-47A2-913A-D7801A926576}" dt="2023-08-18T10:08:44.121" v="1150" actId="1076"/>
          <ac:picMkLst>
            <pc:docMk/>
            <pc:sldMk cId="2086743470" sldId="268"/>
            <ac:picMk id="5" creationId="{4A1561B5-30FF-2C90-BC32-54DCEA956E00}"/>
          </ac:picMkLst>
        </pc:picChg>
        <pc:picChg chg="add mod modCrop">
          <ac:chgData name="Sale, Amelia" userId="886b3a18-13f4-4373-8c09-bd9db579f802" providerId="ADAL" clId="{2CED7785-8FEE-47A2-913A-D7801A926576}" dt="2023-08-18T10:08:23.543" v="1144" actId="1076"/>
          <ac:picMkLst>
            <pc:docMk/>
            <pc:sldMk cId="2086743470" sldId="268"/>
            <ac:picMk id="9" creationId="{291C1663-BBDA-6BBA-0EBA-718B2CEEF55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Sale, Amelia" userId="886b3a18-13f4-4373-8c09-bd9db579f802" providerId="ADAL" clId="{2CED7785-8FEE-47A2-913A-D7801A926576}" dt="2023-08-22T08:43:44.712" v="2495"/>
              <pc2:cmMkLst xmlns:pc2="http://schemas.microsoft.com/office/powerpoint/2019/9/main/command">
                <pc:docMk/>
                <pc:sldMk cId="2086743470" sldId="268"/>
                <pc2:cmMk id="{855BEC76-4056-4BC1-BAD4-6CECC876FE14}"/>
              </pc2:cmMkLst>
            </pc226:cmChg>
          </p:ext>
        </pc:extLst>
      </pc:sldChg>
      <pc:sldChg chg="addSp modSp new mod">
        <pc:chgData name="Sale, Amelia" userId="886b3a18-13f4-4373-8c09-bd9db579f802" providerId="ADAL" clId="{2CED7785-8FEE-47A2-913A-D7801A926576}" dt="2023-08-21T15:50:06.201" v="1981" actId="14100"/>
        <pc:sldMkLst>
          <pc:docMk/>
          <pc:sldMk cId="2212300047" sldId="269"/>
        </pc:sldMkLst>
        <pc:picChg chg="add mod modCrop">
          <ac:chgData name="Sale, Amelia" userId="886b3a18-13f4-4373-8c09-bd9db579f802" providerId="ADAL" clId="{2CED7785-8FEE-47A2-913A-D7801A926576}" dt="2023-08-21T15:50:06.201" v="1981" actId="14100"/>
          <ac:picMkLst>
            <pc:docMk/>
            <pc:sldMk cId="2212300047" sldId="269"/>
            <ac:picMk id="3" creationId="{D1CFD0A1-4F19-762C-EB87-04070E789189}"/>
          </ac:picMkLst>
        </pc:picChg>
      </pc:sldChg>
      <pc:sldChg chg="addSp delSp modSp new mod ord">
        <pc:chgData name="Sale, Amelia" userId="886b3a18-13f4-4373-8c09-bd9db579f802" providerId="ADAL" clId="{2CED7785-8FEE-47A2-913A-D7801A926576}" dt="2023-08-29T09:14:45.569" v="3545" actId="20577"/>
        <pc:sldMkLst>
          <pc:docMk/>
          <pc:sldMk cId="2757527041" sldId="270"/>
        </pc:sldMkLst>
        <pc:spChg chg="add mod">
          <ac:chgData name="Sale, Amelia" userId="886b3a18-13f4-4373-8c09-bd9db579f802" providerId="ADAL" clId="{2CED7785-8FEE-47A2-913A-D7801A926576}" dt="2023-08-29T07:57:53.027" v="2508"/>
          <ac:spMkLst>
            <pc:docMk/>
            <pc:sldMk cId="2757527041" sldId="270"/>
            <ac:spMk id="2" creationId="{81AB4B93-517C-CEB9-80CA-06003E0107AB}"/>
          </ac:spMkLst>
        </pc:spChg>
        <pc:spChg chg="add mod">
          <ac:chgData name="Sale, Amelia" userId="886b3a18-13f4-4373-8c09-bd9db579f802" providerId="ADAL" clId="{2CED7785-8FEE-47A2-913A-D7801A926576}" dt="2023-08-29T08:24:13.302" v="3101" actId="1076"/>
          <ac:spMkLst>
            <pc:docMk/>
            <pc:sldMk cId="2757527041" sldId="270"/>
            <ac:spMk id="3" creationId="{39919CC0-D631-EB96-1B6A-80D1B12A9E1C}"/>
          </ac:spMkLst>
        </pc:spChg>
        <pc:spChg chg="add mod">
          <ac:chgData name="Sale, Amelia" userId="886b3a18-13f4-4373-8c09-bd9db579f802" providerId="ADAL" clId="{2CED7785-8FEE-47A2-913A-D7801A926576}" dt="2023-08-29T07:57:53.027" v="2508"/>
          <ac:spMkLst>
            <pc:docMk/>
            <pc:sldMk cId="2757527041" sldId="270"/>
            <ac:spMk id="4" creationId="{7DA76DAC-58C5-19AB-96B0-C222A363B8F5}"/>
          </ac:spMkLst>
        </pc:spChg>
        <pc:spChg chg="add mod">
          <ac:chgData name="Sale, Amelia" userId="886b3a18-13f4-4373-8c09-bd9db579f802" providerId="ADAL" clId="{2CED7785-8FEE-47A2-913A-D7801A926576}" dt="2023-08-29T07:57:53.027" v="2508"/>
          <ac:spMkLst>
            <pc:docMk/>
            <pc:sldMk cId="2757527041" sldId="270"/>
            <ac:spMk id="5" creationId="{B0ED525F-4E62-AC2D-D1CB-9BC2D3C8269B}"/>
          </ac:spMkLst>
        </pc:spChg>
        <pc:spChg chg="add mod">
          <ac:chgData name="Sale, Amelia" userId="886b3a18-13f4-4373-8c09-bd9db579f802" providerId="ADAL" clId="{2CED7785-8FEE-47A2-913A-D7801A926576}" dt="2023-08-29T09:14:45.569" v="3545" actId="20577"/>
          <ac:spMkLst>
            <pc:docMk/>
            <pc:sldMk cId="2757527041" sldId="270"/>
            <ac:spMk id="7" creationId="{C84F4237-E191-44C8-B314-AEDDA093BA87}"/>
          </ac:spMkLst>
        </pc:spChg>
        <pc:spChg chg="mod">
          <ac:chgData name="Sale, Amelia" userId="886b3a18-13f4-4373-8c09-bd9db579f802" providerId="ADAL" clId="{2CED7785-8FEE-47A2-913A-D7801A926576}" dt="2023-08-29T07:57:53.027" v="2508"/>
          <ac:spMkLst>
            <pc:docMk/>
            <pc:sldMk cId="2757527041" sldId="270"/>
            <ac:spMk id="10" creationId="{2C3D1D0B-1799-D619-F48E-5E5E91373921}"/>
          </ac:spMkLst>
        </pc:spChg>
        <pc:spChg chg="mod">
          <ac:chgData name="Sale, Amelia" userId="886b3a18-13f4-4373-8c09-bd9db579f802" providerId="ADAL" clId="{2CED7785-8FEE-47A2-913A-D7801A926576}" dt="2023-08-29T07:57:53.027" v="2508"/>
          <ac:spMkLst>
            <pc:docMk/>
            <pc:sldMk cId="2757527041" sldId="270"/>
            <ac:spMk id="11" creationId="{DEEB477B-6BE0-0032-8C65-CBC3105B5A3F}"/>
          </ac:spMkLst>
        </pc:spChg>
        <pc:spChg chg="mod">
          <ac:chgData name="Sale, Amelia" userId="886b3a18-13f4-4373-8c09-bd9db579f802" providerId="ADAL" clId="{2CED7785-8FEE-47A2-913A-D7801A926576}" dt="2023-08-29T07:57:53.027" v="2508"/>
          <ac:spMkLst>
            <pc:docMk/>
            <pc:sldMk cId="2757527041" sldId="270"/>
            <ac:spMk id="12" creationId="{CF85CB83-1208-16BD-724C-8EC6E5ECE290}"/>
          </ac:spMkLst>
        </pc:spChg>
        <pc:spChg chg="add del mod">
          <ac:chgData name="Sale, Amelia" userId="886b3a18-13f4-4373-8c09-bd9db579f802" providerId="ADAL" clId="{2CED7785-8FEE-47A2-913A-D7801A926576}" dt="2023-08-29T07:58:17.642" v="2511" actId="478"/>
          <ac:spMkLst>
            <pc:docMk/>
            <pc:sldMk cId="2757527041" sldId="270"/>
            <ac:spMk id="13" creationId="{CD7F4D9C-F550-DDDC-034E-DF6DD215E6A7}"/>
          </ac:spMkLst>
        </pc:spChg>
        <pc:spChg chg="add del mod">
          <ac:chgData name="Sale, Amelia" userId="886b3a18-13f4-4373-8c09-bd9db579f802" providerId="ADAL" clId="{2CED7785-8FEE-47A2-913A-D7801A926576}" dt="2023-08-29T07:58:20.974" v="2514" actId="478"/>
          <ac:spMkLst>
            <pc:docMk/>
            <pc:sldMk cId="2757527041" sldId="270"/>
            <ac:spMk id="14" creationId="{99ED9AB6-403D-DBA4-FE85-7AC528B689E3}"/>
          </ac:spMkLst>
        </pc:spChg>
        <pc:spChg chg="add del mod">
          <ac:chgData name="Sale, Amelia" userId="886b3a18-13f4-4373-8c09-bd9db579f802" providerId="ADAL" clId="{2CED7785-8FEE-47A2-913A-D7801A926576}" dt="2023-08-29T07:58:19.758" v="2513" actId="478"/>
          <ac:spMkLst>
            <pc:docMk/>
            <pc:sldMk cId="2757527041" sldId="270"/>
            <ac:spMk id="15" creationId="{92A93772-F53E-2367-9B9C-41A56BCA6D90}"/>
          </ac:spMkLst>
        </pc:spChg>
        <pc:spChg chg="add del mod">
          <ac:chgData name="Sale, Amelia" userId="886b3a18-13f4-4373-8c09-bd9db579f802" providerId="ADAL" clId="{2CED7785-8FEE-47A2-913A-D7801A926576}" dt="2023-08-29T07:58:25.132" v="2518" actId="478"/>
          <ac:spMkLst>
            <pc:docMk/>
            <pc:sldMk cId="2757527041" sldId="270"/>
            <ac:spMk id="16" creationId="{8C5BF8B6-26B4-B9E7-3240-D8ED9BC9148B}"/>
          </ac:spMkLst>
        </pc:spChg>
        <pc:spChg chg="add del mod">
          <ac:chgData name="Sale, Amelia" userId="886b3a18-13f4-4373-8c09-bd9db579f802" providerId="ADAL" clId="{2CED7785-8FEE-47A2-913A-D7801A926576}" dt="2023-08-29T07:58:23.869" v="2517" actId="478"/>
          <ac:spMkLst>
            <pc:docMk/>
            <pc:sldMk cId="2757527041" sldId="270"/>
            <ac:spMk id="17" creationId="{5BC01BF8-2683-AC53-7968-F5FE1A11897D}"/>
          </ac:spMkLst>
        </pc:spChg>
        <pc:spChg chg="add del mod">
          <ac:chgData name="Sale, Amelia" userId="886b3a18-13f4-4373-8c09-bd9db579f802" providerId="ADAL" clId="{2CED7785-8FEE-47A2-913A-D7801A926576}" dt="2023-08-29T07:58:22.581" v="2516" actId="478"/>
          <ac:spMkLst>
            <pc:docMk/>
            <pc:sldMk cId="2757527041" sldId="270"/>
            <ac:spMk id="18" creationId="{437A7B92-5CCE-5130-4FAE-6F3F39AAFC02}"/>
          </ac:spMkLst>
        </pc:spChg>
        <pc:grpChg chg="add del mod">
          <ac:chgData name="Sale, Amelia" userId="886b3a18-13f4-4373-8c09-bd9db579f802" providerId="ADAL" clId="{2CED7785-8FEE-47A2-913A-D7801A926576}" dt="2023-08-29T07:58:16.551" v="2510" actId="478"/>
          <ac:grpSpMkLst>
            <pc:docMk/>
            <pc:sldMk cId="2757527041" sldId="270"/>
            <ac:grpSpMk id="8" creationId="{F063EB64-3A0E-B5DD-4F67-6B816154C871}"/>
          </ac:grpSpMkLst>
        </pc:grpChg>
        <pc:picChg chg="add mod">
          <ac:chgData name="Sale, Amelia" userId="886b3a18-13f4-4373-8c09-bd9db579f802" providerId="ADAL" clId="{2CED7785-8FEE-47A2-913A-D7801A926576}" dt="2023-08-29T07:57:53.027" v="2508"/>
          <ac:picMkLst>
            <pc:docMk/>
            <pc:sldMk cId="2757527041" sldId="270"/>
            <ac:picMk id="6" creationId="{A54167F2-BCEB-41B9-8221-37089AF70043}"/>
          </ac:picMkLst>
        </pc:picChg>
        <pc:picChg chg="mod">
          <ac:chgData name="Sale, Amelia" userId="886b3a18-13f4-4373-8c09-bd9db579f802" providerId="ADAL" clId="{2CED7785-8FEE-47A2-913A-D7801A926576}" dt="2023-08-29T07:57:53.027" v="2508"/>
          <ac:picMkLst>
            <pc:docMk/>
            <pc:sldMk cId="2757527041" sldId="270"/>
            <ac:picMk id="9" creationId="{A58608CC-A828-FDA3-04E6-AA237C5B3BA1}"/>
          </ac:picMkLst>
        </pc:picChg>
        <pc:picChg chg="add del mod">
          <ac:chgData name="Sale, Amelia" userId="886b3a18-13f4-4373-8c09-bd9db579f802" providerId="ADAL" clId="{2CED7785-8FEE-47A2-913A-D7801A926576}" dt="2023-08-29T08:31:11.199" v="3113" actId="478"/>
          <ac:picMkLst>
            <pc:docMk/>
            <pc:sldMk cId="2757527041" sldId="270"/>
            <ac:picMk id="19" creationId="{917708DF-EA50-306C-97A5-35C33CD73A18}"/>
          </ac:picMkLst>
        </pc:picChg>
      </pc:sldChg>
      <pc:sldChg chg="addSp delSp modSp new mod">
        <pc:chgData name="Sale, Amelia" userId="886b3a18-13f4-4373-8c09-bd9db579f802" providerId="ADAL" clId="{2CED7785-8FEE-47A2-913A-D7801A926576}" dt="2023-08-29T10:19:57.080" v="4725" actId="1076"/>
        <pc:sldMkLst>
          <pc:docMk/>
          <pc:sldMk cId="3078696455" sldId="271"/>
        </pc:sldMkLst>
        <pc:spChg chg="add mod">
          <ac:chgData name="Sale, Amelia" userId="886b3a18-13f4-4373-8c09-bd9db579f802" providerId="ADAL" clId="{2CED7785-8FEE-47A2-913A-D7801A926576}" dt="2023-08-29T09:34:25.352" v="4059" actId="20577"/>
          <ac:spMkLst>
            <pc:docMk/>
            <pc:sldMk cId="3078696455" sldId="271"/>
            <ac:spMk id="2" creationId="{36C19C3F-B56F-E196-62A0-3645A2CC7FC4}"/>
          </ac:spMkLst>
        </pc:spChg>
        <pc:spChg chg="add mod">
          <ac:chgData name="Sale, Amelia" userId="886b3a18-13f4-4373-8c09-bd9db579f802" providerId="ADAL" clId="{2CED7785-8FEE-47A2-913A-D7801A926576}" dt="2023-08-29T10:19:57.080" v="4725" actId="1076"/>
          <ac:spMkLst>
            <pc:docMk/>
            <pc:sldMk cId="3078696455" sldId="271"/>
            <ac:spMk id="3" creationId="{6D427B51-2847-CB03-629C-D2411663F98A}"/>
          </ac:spMkLst>
        </pc:spChg>
        <pc:spChg chg="add mod">
          <ac:chgData name="Sale, Amelia" userId="886b3a18-13f4-4373-8c09-bd9db579f802" providerId="ADAL" clId="{2CED7785-8FEE-47A2-913A-D7801A926576}" dt="2023-08-29T07:58:03.814" v="2509"/>
          <ac:spMkLst>
            <pc:docMk/>
            <pc:sldMk cId="3078696455" sldId="271"/>
            <ac:spMk id="5" creationId="{06BCBF5B-AF28-0E5B-FD8D-9B19278DEE0C}"/>
          </ac:spMkLst>
        </pc:spChg>
        <pc:spChg chg="add mod">
          <ac:chgData name="Sale, Amelia" userId="886b3a18-13f4-4373-8c09-bd9db579f802" providerId="ADAL" clId="{2CED7785-8FEE-47A2-913A-D7801A926576}" dt="2023-08-29T07:58:03.814" v="2509"/>
          <ac:spMkLst>
            <pc:docMk/>
            <pc:sldMk cId="3078696455" sldId="271"/>
            <ac:spMk id="6" creationId="{516449E9-3F8E-F412-BEE1-0D7EEFBE5711}"/>
          </ac:spMkLst>
        </pc:spChg>
        <pc:spChg chg="add mod">
          <ac:chgData name="Sale, Amelia" userId="886b3a18-13f4-4373-8c09-bd9db579f802" providerId="ADAL" clId="{2CED7785-8FEE-47A2-913A-D7801A926576}" dt="2023-08-29T09:35:22.310" v="4267" actId="20577"/>
          <ac:spMkLst>
            <pc:docMk/>
            <pc:sldMk cId="3078696455" sldId="271"/>
            <ac:spMk id="7" creationId="{2F2B4986-FAF3-0BD3-64F2-874057A01DBD}"/>
          </ac:spMkLst>
        </pc:spChg>
        <pc:spChg chg="add mod">
          <ac:chgData name="Sale, Amelia" userId="886b3a18-13f4-4373-8c09-bd9db579f802" providerId="ADAL" clId="{2CED7785-8FEE-47A2-913A-D7801A926576}" dt="2023-08-29T10:18:03.402" v="4722" actId="404"/>
          <ac:spMkLst>
            <pc:docMk/>
            <pc:sldMk cId="3078696455" sldId="271"/>
            <ac:spMk id="8" creationId="{7BFE9A4A-6974-2354-B6EE-020369A78B61}"/>
          </ac:spMkLst>
        </pc:spChg>
        <pc:spChg chg="add del mod">
          <ac:chgData name="Sale, Amelia" userId="886b3a18-13f4-4373-8c09-bd9db579f802" providerId="ADAL" clId="{2CED7785-8FEE-47A2-913A-D7801A926576}" dt="2023-08-29T10:03:56.891" v="4501"/>
          <ac:spMkLst>
            <pc:docMk/>
            <pc:sldMk cId="3078696455" sldId="271"/>
            <ac:spMk id="9" creationId="{3D86111D-4205-F402-B326-CC43F26B1465}"/>
          </ac:spMkLst>
        </pc:spChg>
        <pc:spChg chg="add del mod">
          <ac:chgData name="Sale, Amelia" userId="886b3a18-13f4-4373-8c09-bd9db579f802" providerId="ADAL" clId="{2CED7785-8FEE-47A2-913A-D7801A926576}" dt="2023-08-29T09:38:49.912" v="4365" actId="6549"/>
          <ac:spMkLst>
            <pc:docMk/>
            <pc:sldMk cId="3078696455" sldId="271"/>
            <ac:spMk id="10" creationId="{27587E09-8789-1CE8-775E-FB83E93791D4}"/>
          </ac:spMkLst>
        </pc:spChg>
        <pc:spChg chg="add mod">
          <ac:chgData name="Sale, Amelia" userId="886b3a18-13f4-4373-8c09-bd9db579f802" providerId="ADAL" clId="{2CED7785-8FEE-47A2-913A-D7801A926576}" dt="2023-08-29T10:18:08.994" v="4723" actId="404"/>
          <ac:spMkLst>
            <pc:docMk/>
            <pc:sldMk cId="3078696455" sldId="271"/>
            <ac:spMk id="11" creationId="{E78F3C2A-6287-0FA3-0565-0108221A21FB}"/>
          </ac:spMkLst>
        </pc:spChg>
        <pc:spChg chg="add mod">
          <ac:chgData name="Sale, Amelia" userId="886b3a18-13f4-4373-8c09-bd9db579f802" providerId="ADAL" clId="{2CED7785-8FEE-47A2-913A-D7801A926576}" dt="2023-08-29T09:38:52.195" v="4366" actId="6549"/>
          <ac:spMkLst>
            <pc:docMk/>
            <pc:sldMk cId="3078696455" sldId="271"/>
            <ac:spMk id="12" creationId="{691BE9D9-6BEF-37C2-83E4-AFE040610442}"/>
          </ac:spMkLst>
        </pc:spChg>
        <pc:spChg chg="add mod">
          <ac:chgData name="Sale, Amelia" userId="886b3a18-13f4-4373-8c09-bd9db579f802" providerId="ADAL" clId="{2CED7785-8FEE-47A2-913A-D7801A926576}" dt="2023-08-29T09:38:54.781" v="4367" actId="6549"/>
          <ac:spMkLst>
            <pc:docMk/>
            <pc:sldMk cId="3078696455" sldId="271"/>
            <ac:spMk id="13" creationId="{40C02DA4-D025-A6A2-3317-2A1B3F2E119A}"/>
          </ac:spMkLst>
        </pc:spChg>
        <pc:spChg chg="add mod">
          <ac:chgData name="Sale, Amelia" userId="886b3a18-13f4-4373-8c09-bd9db579f802" providerId="ADAL" clId="{2CED7785-8FEE-47A2-913A-D7801A926576}" dt="2023-08-29T10:17:50.057" v="4720" actId="1076"/>
          <ac:spMkLst>
            <pc:docMk/>
            <pc:sldMk cId="3078696455" sldId="271"/>
            <ac:spMk id="14" creationId="{73E31D73-C364-1E47-7CCF-A38A4CC6F009}"/>
          </ac:spMkLst>
        </pc:spChg>
        <pc:spChg chg="add mod">
          <ac:chgData name="Sale, Amelia" userId="886b3a18-13f4-4373-8c09-bd9db579f802" providerId="ADAL" clId="{2CED7785-8FEE-47A2-913A-D7801A926576}" dt="2023-08-29T10:17:53.986" v="4721" actId="404"/>
          <ac:spMkLst>
            <pc:docMk/>
            <pc:sldMk cId="3078696455" sldId="271"/>
            <ac:spMk id="19" creationId="{FAB63A18-D41A-00E5-D423-B8A27B3AC987}"/>
          </ac:spMkLst>
        </pc:spChg>
        <pc:picChg chg="add mod">
          <ac:chgData name="Sale, Amelia" userId="886b3a18-13f4-4373-8c09-bd9db579f802" providerId="ADAL" clId="{2CED7785-8FEE-47A2-913A-D7801A926576}" dt="2023-08-29T07:58:03.814" v="2509"/>
          <ac:picMkLst>
            <pc:docMk/>
            <pc:sldMk cId="3078696455" sldId="271"/>
            <ac:picMk id="4" creationId="{4E535A34-DCCC-4540-614A-198720F5457D}"/>
          </ac:picMkLst>
        </pc:picChg>
        <pc:cxnChg chg="add mod">
          <ac:chgData name="Sale, Amelia" userId="886b3a18-13f4-4373-8c09-bd9db579f802" providerId="ADAL" clId="{2CED7785-8FEE-47A2-913A-D7801A926576}" dt="2023-08-29T09:39:27.631" v="4370" actId="208"/>
          <ac:cxnSpMkLst>
            <pc:docMk/>
            <pc:sldMk cId="3078696455" sldId="271"/>
            <ac:cxnSpMk id="16" creationId="{36D96FAC-2183-BA42-705A-27386A26CA07}"/>
          </ac:cxnSpMkLst>
        </pc:cxnChg>
        <pc:cxnChg chg="add mod">
          <ac:chgData name="Sale, Amelia" userId="886b3a18-13f4-4373-8c09-bd9db579f802" providerId="ADAL" clId="{2CED7785-8FEE-47A2-913A-D7801A926576}" dt="2023-08-29T10:14:19.828" v="4650" actId="1076"/>
          <ac:cxnSpMkLst>
            <pc:docMk/>
            <pc:sldMk cId="3078696455" sldId="271"/>
            <ac:cxnSpMk id="17" creationId="{2482A659-211A-60AE-2391-CF4DCC030512}"/>
          </ac:cxnSpMkLst>
        </pc:cxnChg>
        <pc:cxnChg chg="add mod">
          <ac:chgData name="Sale, Amelia" userId="886b3a18-13f4-4373-8c09-bd9db579f802" providerId="ADAL" clId="{2CED7785-8FEE-47A2-913A-D7801A926576}" dt="2023-08-29T09:39:35.382" v="4373" actId="1076"/>
          <ac:cxnSpMkLst>
            <pc:docMk/>
            <pc:sldMk cId="3078696455" sldId="271"/>
            <ac:cxnSpMk id="18" creationId="{F0EFF25A-6A48-918B-7B90-376183B8016B}"/>
          </ac:cxnSpMkLst>
        </pc:cxnChg>
      </pc:sldChg>
      <pc:sldChg chg="addSp delSp modSp add mod">
        <pc:chgData name="Sale, Amelia" userId="886b3a18-13f4-4373-8c09-bd9db579f802" providerId="ADAL" clId="{2CED7785-8FEE-47A2-913A-D7801A926576}" dt="2023-08-29T09:20:28.538" v="4040" actId="1076"/>
        <pc:sldMkLst>
          <pc:docMk/>
          <pc:sldMk cId="1481882144" sldId="272"/>
        </pc:sldMkLst>
        <pc:spChg chg="del">
          <ac:chgData name="Sale, Amelia" userId="886b3a18-13f4-4373-8c09-bd9db579f802" providerId="ADAL" clId="{2CED7785-8FEE-47A2-913A-D7801A926576}" dt="2023-08-29T09:09:40.669" v="3510" actId="478"/>
          <ac:spMkLst>
            <pc:docMk/>
            <pc:sldMk cId="1481882144" sldId="272"/>
            <ac:spMk id="7" creationId="{C84F4237-E191-44C8-B314-AEDDA093BA87}"/>
          </ac:spMkLst>
        </pc:spChg>
        <pc:spChg chg="add mod">
          <ac:chgData name="Sale, Amelia" userId="886b3a18-13f4-4373-8c09-bd9db579f802" providerId="ADAL" clId="{2CED7785-8FEE-47A2-913A-D7801A926576}" dt="2023-08-29T09:20:28.538" v="4040" actId="1076"/>
          <ac:spMkLst>
            <pc:docMk/>
            <pc:sldMk cId="1481882144" sldId="272"/>
            <ac:spMk id="12" creationId="{70BEF4D1-FC86-D287-E4EA-23BA5DCF292B}"/>
          </ac:spMkLst>
        </pc:spChg>
        <pc:picChg chg="add del mod modCrop">
          <ac:chgData name="Sale, Amelia" userId="886b3a18-13f4-4373-8c09-bd9db579f802" providerId="ADAL" clId="{2CED7785-8FEE-47A2-913A-D7801A926576}" dt="2023-08-29T09:10:21.558" v="3526" actId="478"/>
          <ac:picMkLst>
            <pc:docMk/>
            <pc:sldMk cId="1481882144" sldId="272"/>
            <ac:picMk id="8" creationId="{A07AA86B-85D8-FF30-9A19-D37281743FC1}"/>
          </ac:picMkLst>
        </pc:picChg>
        <pc:picChg chg="add del mod modCrop">
          <ac:chgData name="Sale, Amelia" userId="886b3a18-13f4-4373-8c09-bd9db579f802" providerId="ADAL" clId="{2CED7785-8FEE-47A2-913A-D7801A926576}" dt="2023-08-29T09:12:51.734" v="3539" actId="478"/>
          <ac:picMkLst>
            <pc:docMk/>
            <pc:sldMk cId="1481882144" sldId="272"/>
            <ac:picMk id="9" creationId="{6574E680-927D-B6AD-A697-1F6005DA7C0E}"/>
          </ac:picMkLst>
        </pc:picChg>
        <pc:picChg chg="add mod">
          <ac:chgData name="Sale, Amelia" userId="886b3a18-13f4-4373-8c09-bd9db579f802" providerId="ADAL" clId="{2CED7785-8FEE-47A2-913A-D7801A926576}" dt="2023-08-29T09:12:55.598" v="3540" actId="1076"/>
          <ac:picMkLst>
            <pc:docMk/>
            <pc:sldMk cId="1481882144" sldId="272"/>
            <ac:picMk id="10" creationId="{96605CC2-FD11-D3AB-9842-F65EA1586BB3}"/>
          </ac:picMkLst>
        </pc:picChg>
      </pc:sldChg>
      <pc:sldChg chg="addSp delSp modSp add mod">
        <pc:chgData name="Sale, Amelia" userId="886b3a18-13f4-4373-8c09-bd9db579f802" providerId="ADAL" clId="{2CED7785-8FEE-47A2-913A-D7801A926576}" dt="2023-08-30T10:52:52.333" v="5731" actId="20577"/>
        <pc:sldMkLst>
          <pc:docMk/>
          <pc:sldMk cId="4169611031" sldId="273"/>
        </pc:sldMkLst>
        <pc:spChg chg="mod">
          <ac:chgData name="Sale, Amelia" userId="886b3a18-13f4-4373-8c09-bd9db579f802" providerId="ADAL" clId="{2CED7785-8FEE-47A2-913A-D7801A926576}" dt="2023-08-29T10:29:22.542" v="5006" actId="20577"/>
          <ac:spMkLst>
            <pc:docMk/>
            <pc:sldMk cId="4169611031" sldId="273"/>
            <ac:spMk id="2" creationId="{F5E4BBA0-11D2-DF82-9A5A-683F77E0CC0C}"/>
          </ac:spMkLst>
        </pc:spChg>
        <pc:spChg chg="mod">
          <ac:chgData name="Sale, Amelia" userId="886b3a18-13f4-4373-8c09-bd9db579f802" providerId="ADAL" clId="{2CED7785-8FEE-47A2-913A-D7801A926576}" dt="2023-08-30T09:53:44.817" v="5402" actId="1076"/>
          <ac:spMkLst>
            <pc:docMk/>
            <pc:sldMk cId="4169611031" sldId="273"/>
            <ac:spMk id="4" creationId="{599384BA-26EC-20E4-A5A7-37C078FD9BF7}"/>
          </ac:spMkLst>
        </pc:spChg>
        <pc:spChg chg="mod">
          <ac:chgData name="Sale, Amelia" userId="886b3a18-13f4-4373-8c09-bd9db579f802" providerId="ADAL" clId="{2CED7785-8FEE-47A2-913A-D7801A926576}" dt="2023-08-29T09:16:08.664" v="3560" actId="115"/>
          <ac:spMkLst>
            <pc:docMk/>
            <pc:sldMk cId="4169611031" sldId="273"/>
            <ac:spMk id="7" creationId="{2659BDC5-5AAA-F713-6AD2-335F3FF57E90}"/>
          </ac:spMkLst>
        </pc:spChg>
        <pc:spChg chg="add mod">
          <ac:chgData name="Sale, Amelia" userId="886b3a18-13f4-4373-8c09-bd9db579f802" providerId="ADAL" clId="{2CED7785-8FEE-47A2-913A-D7801A926576}" dt="2023-08-30T09:13:48.985" v="5226" actId="1076"/>
          <ac:spMkLst>
            <pc:docMk/>
            <pc:sldMk cId="4169611031" sldId="273"/>
            <ac:spMk id="8" creationId="{EB30D23C-4238-ABBB-1941-FF8040B21741}"/>
          </ac:spMkLst>
        </pc:spChg>
        <pc:spChg chg="add mod">
          <ac:chgData name="Sale, Amelia" userId="886b3a18-13f4-4373-8c09-bd9db579f802" providerId="ADAL" clId="{2CED7785-8FEE-47A2-913A-D7801A926576}" dt="2023-08-30T10:52:52.333" v="5731" actId="20577"/>
          <ac:spMkLst>
            <pc:docMk/>
            <pc:sldMk cId="4169611031" sldId="273"/>
            <ac:spMk id="9" creationId="{9AF0D4F7-E2FF-FAEE-85BD-B19FBF992F49}"/>
          </ac:spMkLst>
        </pc:spChg>
        <pc:spChg chg="add mod">
          <ac:chgData name="Sale, Amelia" userId="886b3a18-13f4-4373-8c09-bd9db579f802" providerId="ADAL" clId="{2CED7785-8FEE-47A2-913A-D7801A926576}" dt="2023-08-30T10:30:41.330" v="5610" actId="1076"/>
          <ac:spMkLst>
            <pc:docMk/>
            <pc:sldMk cId="4169611031" sldId="273"/>
            <ac:spMk id="10" creationId="{08993CFE-2724-9E58-6218-0013190D5BAC}"/>
          </ac:spMkLst>
        </pc:spChg>
        <pc:spChg chg="add del mod">
          <ac:chgData name="Sale, Amelia" userId="886b3a18-13f4-4373-8c09-bd9db579f802" providerId="ADAL" clId="{2CED7785-8FEE-47A2-913A-D7801A926576}" dt="2023-08-29T10:29:59.335" v="5011" actId="478"/>
          <ac:spMkLst>
            <pc:docMk/>
            <pc:sldMk cId="4169611031" sldId="273"/>
            <ac:spMk id="10" creationId="{77B279BE-AAA2-0F6B-D84B-6CB9E1970120}"/>
          </ac:spMkLst>
        </pc:spChg>
        <pc:spChg chg="add mod">
          <ac:chgData name="Sale, Amelia" userId="886b3a18-13f4-4373-8c09-bd9db579f802" providerId="ADAL" clId="{2CED7785-8FEE-47A2-913A-D7801A926576}" dt="2023-08-29T10:29:44.981" v="5007"/>
          <ac:spMkLst>
            <pc:docMk/>
            <pc:sldMk cId="4169611031" sldId="273"/>
            <ac:spMk id="11" creationId="{937B7884-CE1C-8431-1EBC-5A71638814E1}"/>
          </ac:spMkLst>
        </pc:spChg>
        <pc:spChg chg="add mod">
          <ac:chgData name="Sale, Amelia" userId="886b3a18-13f4-4373-8c09-bd9db579f802" providerId="ADAL" clId="{2CED7785-8FEE-47A2-913A-D7801A926576}" dt="2023-08-30T09:13:07.796" v="5175" actId="1076"/>
          <ac:spMkLst>
            <pc:docMk/>
            <pc:sldMk cId="4169611031" sldId="273"/>
            <ac:spMk id="12" creationId="{79F3226C-65EB-A191-AD85-7DE197E70952}"/>
          </ac:spMkLst>
        </pc:spChg>
        <pc:spChg chg="add del mod">
          <ac:chgData name="Sale, Amelia" userId="886b3a18-13f4-4373-8c09-bd9db579f802" providerId="ADAL" clId="{2CED7785-8FEE-47A2-913A-D7801A926576}" dt="2023-08-29T10:29:57.608" v="5010" actId="478"/>
          <ac:spMkLst>
            <pc:docMk/>
            <pc:sldMk cId="4169611031" sldId="273"/>
            <ac:spMk id="12" creationId="{BCABB036-BFF1-5E40-DA19-B263F278A4C9}"/>
          </ac:spMkLst>
        </pc:spChg>
        <pc:spChg chg="add mod">
          <ac:chgData name="Sale, Amelia" userId="886b3a18-13f4-4373-8c09-bd9db579f802" providerId="ADAL" clId="{2CED7785-8FEE-47A2-913A-D7801A926576}" dt="2023-08-29T10:29:44.981" v="5007"/>
          <ac:spMkLst>
            <pc:docMk/>
            <pc:sldMk cId="4169611031" sldId="273"/>
            <ac:spMk id="13" creationId="{0FCCBB61-B935-32EF-9B8F-4AA2F5F04833}"/>
          </ac:spMkLst>
        </pc:spChg>
        <pc:spChg chg="add mod">
          <ac:chgData name="Sale, Amelia" userId="886b3a18-13f4-4373-8c09-bd9db579f802" providerId="ADAL" clId="{2CED7785-8FEE-47A2-913A-D7801A926576}" dt="2023-08-30T09:13:41.769" v="5224" actId="1076"/>
          <ac:spMkLst>
            <pc:docMk/>
            <pc:sldMk cId="4169611031" sldId="273"/>
            <ac:spMk id="14" creationId="{5DD0AEA2-FC84-B2EA-39B8-91785F6E2213}"/>
          </ac:spMkLst>
        </pc:spChg>
        <pc:spChg chg="add del mod">
          <ac:chgData name="Sale, Amelia" userId="886b3a18-13f4-4373-8c09-bd9db579f802" providerId="ADAL" clId="{2CED7785-8FEE-47A2-913A-D7801A926576}" dt="2023-08-29T10:30:02.661" v="5013" actId="478"/>
          <ac:spMkLst>
            <pc:docMk/>
            <pc:sldMk cId="4169611031" sldId="273"/>
            <ac:spMk id="15" creationId="{0496D32F-9BDE-A471-8A34-4DC7057F4135}"/>
          </ac:spMkLst>
        </pc:spChg>
        <pc:spChg chg="add del mod">
          <ac:chgData name="Sale, Amelia" userId="886b3a18-13f4-4373-8c09-bd9db579f802" providerId="ADAL" clId="{2CED7785-8FEE-47A2-913A-D7801A926576}" dt="2023-08-29T10:30:00.799" v="5012" actId="478"/>
          <ac:spMkLst>
            <pc:docMk/>
            <pc:sldMk cId="4169611031" sldId="273"/>
            <ac:spMk id="19" creationId="{BDEC1905-3B55-9E61-FB69-E04D1E1125A3}"/>
          </ac:spMkLst>
        </pc:spChg>
        <pc:picChg chg="del">
          <ac:chgData name="Sale, Amelia" userId="886b3a18-13f4-4373-8c09-bd9db579f802" providerId="ADAL" clId="{2CED7785-8FEE-47A2-913A-D7801A926576}" dt="2023-08-29T09:16:00.781" v="3558" actId="478"/>
          <ac:picMkLst>
            <pc:docMk/>
            <pc:sldMk cId="4169611031" sldId="273"/>
            <ac:picMk id="9" creationId="{0550DDF8-F746-71FB-51C7-D40A5D078CA5}"/>
          </ac:picMkLst>
        </pc:picChg>
        <pc:cxnChg chg="add mod">
          <ac:chgData name="Sale, Amelia" userId="886b3a18-13f4-4373-8c09-bd9db579f802" providerId="ADAL" clId="{2CED7785-8FEE-47A2-913A-D7801A926576}" dt="2023-08-29T10:29:44.981" v="5007"/>
          <ac:cxnSpMkLst>
            <pc:docMk/>
            <pc:sldMk cId="4169611031" sldId="273"/>
            <ac:cxnSpMk id="16" creationId="{A213C6B5-6C10-4FD4-92C0-9351E91DCAF3}"/>
          </ac:cxnSpMkLst>
        </pc:cxnChg>
        <pc:cxnChg chg="add mod">
          <ac:chgData name="Sale, Amelia" userId="886b3a18-13f4-4373-8c09-bd9db579f802" providerId="ADAL" clId="{2CED7785-8FEE-47A2-913A-D7801A926576}" dt="2023-08-30T09:13:44.832" v="5225" actId="1076"/>
          <ac:cxnSpMkLst>
            <pc:docMk/>
            <pc:sldMk cId="4169611031" sldId="273"/>
            <ac:cxnSpMk id="17" creationId="{735F86DB-3055-3DC4-2810-7F7A1FD5B547}"/>
          </ac:cxnSpMkLst>
        </pc:cxnChg>
        <pc:cxnChg chg="add mod">
          <ac:chgData name="Sale, Amelia" userId="886b3a18-13f4-4373-8c09-bd9db579f802" providerId="ADAL" clId="{2CED7785-8FEE-47A2-913A-D7801A926576}" dt="2023-08-29T10:29:44.981" v="5007"/>
          <ac:cxnSpMkLst>
            <pc:docMk/>
            <pc:sldMk cId="4169611031" sldId="273"/>
            <ac:cxnSpMk id="18" creationId="{177E3CA9-62BE-4B1E-520E-2FBF636C756D}"/>
          </ac:cxnSpMkLst>
        </pc:cxnChg>
      </pc:sldChg>
      <pc:sldChg chg="addSp delSp modSp add mod">
        <pc:chgData name="Sale, Amelia" userId="886b3a18-13f4-4373-8c09-bd9db579f802" providerId="ADAL" clId="{2CED7785-8FEE-47A2-913A-D7801A926576}" dt="2023-08-30T12:48:22.559" v="6095" actId="1076"/>
        <pc:sldMkLst>
          <pc:docMk/>
          <pc:sldMk cId="711609809" sldId="274"/>
        </pc:sldMkLst>
        <pc:spChg chg="mod">
          <ac:chgData name="Sale, Amelia" userId="886b3a18-13f4-4373-8c09-bd9db579f802" providerId="ADAL" clId="{2CED7785-8FEE-47A2-913A-D7801A926576}" dt="2023-08-29T10:21:17.494" v="4796" actId="20577"/>
          <ac:spMkLst>
            <pc:docMk/>
            <pc:sldMk cId="711609809" sldId="274"/>
            <ac:spMk id="2" creationId="{F5E4BBA0-11D2-DF82-9A5A-683F77E0CC0C}"/>
          </ac:spMkLst>
        </pc:spChg>
        <pc:spChg chg="add del mod">
          <ac:chgData name="Sale, Amelia" userId="886b3a18-13f4-4373-8c09-bd9db579f802" providerId="ADAL" clId="{2CED7785-8FEE-47A2-913A-D7801A926576}" dt="2023-08-29T10:23:29.004" v="4948" actId="478"/>
          <ac:spMkLst>
            <pc:docMk/>
            <pc:sldMk cId="711609809" sldId="274"/>
            <ac:spMk id="4" creationId="{95CBE940-1B19-5720-8800-A71FC33127F9}"/>
          </ac:spMkLst>
        </pc:spChg>
        <pc:spChg chg="mod">
          <ac:chgData name="Sale, Amelia" userId="886b3a18-13f4-4373-8c09-bd9db579f802" providerId="ADAL" clId="{2CED7785-8FEE-47A2-913A-D7801A926576}" dt="2023-08-29T09:16:42.862" v="3597" actId="115"/>
          <ac:spMkLst>
            <pc:docMk/>
            <pc:sldMk cId="711609809" sldId="274"/>
            <ac:spMk id="7" creationId="{2659BDC5-5AAA-F713-6AD2-335F3FF57E90}"/>
          </ac:spMkLst>
        </pc:spChg>
        <pc:spChg chg="add mod">
          <ac:chgData name="Sale, Amelia" userId="886b3a18-13f4-4373-8c09-bd9db579f802" providerId="ADAL" clId="{2CED7785-8FEE-47A2-913A-D7801A926576}" dt="2023-08-29T10:23:13.789" v="4947" actId="20577"/>
          <ac:spMkLst>
            <pc:docMk/>
            <pc:sldMk cId="711609809" sldId="274"/>
            <ac:spMk id="9" creationId="{5B22A0D1-45B9-547B-CECE-E183B6C87DF0}"/>
          </ac:spMkLst>
        </pc:spChg>
        <pc:spChg chg="del">
          <ac:chgData name="Sale, Amelia" userId="886b3a18-13f4-4373-8c09-bd9db579f802" providerId="ADAL" clId="{2CED7785-8FEE-47A2-913A-D7801A926576}" dt="2023-08-29T09:15:29.536" v="3555" actId="478"/>
          <ac:spMkLst>
            <pc:docMk/>
            <pc:sldMk cId="711609809" sldId="274"/>
            <ac:spMk id="11" creationId="{03A2F024-FF7E-63B2-F1D2-98CDCB3171BE}"/>
          </ac:spMkLst>
        </pc:spChg>
        <pc:spChg chg="del">
          <ac:chgData name="Sale, Amelia" userId="886b3a18-13f4-4373-8c09-bd9db579f802" providerId="ADAL" clId="{2CED7785-8FEE-47A2-913A-D7801A926576}" dt="2023-08-29T09:15:22.071" v="3552" actId="478"/>
          <ac:spMkLst>
            <pc:docMk/>
            <pc:sldMk cId="711609809" sldId="274"/>
            <ac:spMk id="12" creationId="{4451926C-859D-58FB-FA8D-B26FE03C780A}"/>
          </ac:spMkLst>
        </pc:spChg>
        <pc:spChg chg="del">
          <ac:chgData name="Sale, Amelia" userId="886b3a18-13f4-4373-8c09-bd9db579f802" providerId="ADAL" clId="{2CED7785-8FEE-47A2-913A-D7801A926576}" dt="2023-08-29T09:15:31.223" v="3556" actId="478"/>
          <ac:spMkLst>
            <pc:docMk/>
            <pc:sldMk cId="711609809" sldId="274"/>
            <ac:spMk id="13" creationId="{DE9046B5-D797-B4D8-1F36-4D6A2978E7C3}"/>
          </ac:spMkLst>
        </pc:spChg>
        <pc:spChg chg="del">
          <ac:chgData name="Sale, Amelia" userId="886b3a18-13f4-4373-8c09-bd9db579f802" providerId="ADAL" clId="{2CED7785-8FEE-47A2-913A-D7801A926576}" dt="2023-08-29T09:15:23.359" v="3553" actId="478"/>
          <ac:spMkLst>
            <pc:docMk/>
            <pc:sldMk cId="711609809" sldId="274"/>
            <ac:spMk id="14" creationId="{726A8D7F-8B45-C8F4-DBCE-5C008EACA690}"/>
          </ac:spMkLst>
        </pc:spChg>
        <pc:spChg chg="del">
          <ac:chgData name="Sale, Amelia" userId="886b3a18-13f4-4373-8c09-bd9db579f802" providerId="ADAL" clId="{2CED7785-8FEE-47A2-913A-D7801A926576}" dt="2023-08-29T09:15:24.703" v="3554" actId="478"/>
          <ac:spMkLst>
            <pc:docMk/>
            <pc:sldMk cId="711609809" sldId="274"/>
            <ac:spMk id="15" creationId="{933E054F-7C3F-9C46-74D2-35A2C0006A89}"/>
          </ac:spMkLst>
        </pc:spChg>
        <pc:spChg chg="del">
          <ac:chgData name="Sale, Amelia" userId="886b3a18-13f4-4373-8c09-bd9db579f802" providerId="ADAL" clId="{2CED7785-8FEE-47A2-913A-D7801A926576}" dt="2023-08-29T09:15:20.936" v="3551" actId="478"/>
          <ac:spMkLst>
            <pc:docMk/>
            <pc:sldMk cId="711609809" sldId="274"/>
            <ac:spMk id="16" creationId="{DDF7CBBE-0736-C696-772A-3ACD3375365E}"/>
          </ac:spMkLst>
        </pc:spChg>
        <pc:spChg chg="del">
          <ac:chgData name="Sale, Amelia" userId="886b3a18-13f4-4373-8c09-bd9db579f802" providerId="ADAL" clId="{2CED7785-8FEE-47A2-913A-D7801A926576}" dt="2023-08-29T09:15:18.152" v="3550" actId="478"/>
          <ac:spMkLst>
            <pc:docMk/>
            <pc:sldMk cId="711609809" sldId="274"/>
            <ac:spMk id="17" creationId="{3ADCB5E9-057D-774A-E043-86CC775617CF}"/>
          </ac:spMkLst>
        </pc:spChg>
        <pc:spChg chg="add mod">
          <ac:chgData name="Sale, Amelia" userId="886b3a18-13f4-4373-8c09-bd9db579f802" providerId="ADAL" clId="{2CED7785-8FEE-47A2-913A-D7801A926576}" dt="2023-08-30T12:48:14.345" v="6093" actId="1076"/>
          <ac:spMkLst>
            <pc:docMk/>
            <pc:sldMk cId="711609809" sldId="274"/>
            <ac:spMk id="18" creationId="{D8DA366C-634A-E48C-0FD5-527E8D730EC1}"/>
          </ac:spMkLst>
        </pc:spChg>
        <pc:spChg chg="add mod">
          <ac:chgData name="Sale, Amelia" userId="886b3a18-13f4-4373-8c09-bd9db579f802" providerId="ADAL" clId="{2CED7785-8FEE-47A2-913A-D7801A926576}" dt="2023-08-29T10:20:34.476" v="4729" actId="207"/>
          <ac:spMkLst>
            <pc:docMk/>
            <pc:sldMk cId="711609809" sldId="274"/>
            <ac:spMk id="19" creationId="{792BF140-D4ED-4A34-4257-ACFA1E84E47D}"/>
          </ac:spMkLst>
        </pc:spChg>
        <pc:spChg chg="add mod">
          <ac:chgData name="Sale, Amelia" userId="886b3a18-13f4-4373-8c09-bd9db579f802" providerId="ADAL" clId="{2CED7785-8FEE-47A2-913A-D7801A926576}" dt="2023-08-29T11:17:10.745" v="5168" actId="13926"/>
          <ac:spMkLst>
            <pc:docMk/>
            <pc:sldMk cId="711609809" sldId="274"/>
            <ac:spMk id="20" creationId="{F69B9BA8-4146-8CAB-C0A7-16F2B59F7130}"/>
          </ac:spMkLst>
        </pc:spChg>
        <pc:spChg chg="add mod">
          <ac:chgData name="Sale, Amelia" userId="886b3a18-13f4-4373-8c09-bd9db579f802" providerId="ADAL" clId="{2CED7785-8FEE-47A2-913A-D7801A926576}" dt="2023-08-29T10:20:39.084" v="4730" actId="207"/>
          <ac:spMkLst>
            <pc:docMk/>
            <pc:sldMk cId="711609809" sldId="274"/>
            <ac:spMk id="21" creationId="{A681AC49-1600-52F4-23B4-D3B09878C014}"/>
          </ac:spMkLst>
        </pc:spChg>
        <pc:spChg chg="add mod">
          <ac:chgData name="Sale, Amelia" userId="886b3a18-13f4-4373-8c09-bd9db579f802" providerId="ADAL" clId="{2CED7785-8FEE-47A2-913A-D7801A926576}" dt="2023-08-29T10:20:44.639" v="4731" actId="207"/>
          <ac:spMkLst>
            <pc:docMk/>
            <pc:sldMk cId="711609809" sldId="274"/>
            <ac:spMk id="22" creationId="{6AEF4B51-D74C-A72D-BE47-CE0D14EBCA9D}"/>
          </ac:spMkLst>
        </pc:spChg>
        <pc:spChg chg="add mod">
          <ac:chgData name="Sale, Amelia" userId="886b3a18-13f4-4373-8c09-bd9db579f802" providerId="ADAL" clId="{2CED7785-8FEE-47A2-913A-D7801A926576}" dt="2023-08-30T12:47:10.323" v="5977" actId="6549"/>
          <ac:spMkLst>
            <pc:docMk/>
            <pc:sldMk cId="711609809" sldId="274"/>
            <ac:spMk id="23" creationId="{B736DE0C-97B5-3F9E-ADD9-A29650285EC7}"/>
          </ac:spMkLst>
        </pc:spChg>
        <pc:spChg chg="add mod">
          <ac:chgData name="Sale, Amelia" userId="886b3a18-13f4-4373-8c09-bd9db579f802" providerId="ADAL" clId="{2CED7785-8FEE-47A2-913A-D7801A926576}" dt="2023-08-30T12:46:26.314" v="5930" actId="20577"/>
          <ac:spMkLst>
            <pc:docMk/>
            <pc:sldMk cId="711609809" sldId="274"/>
            <ac:spMk id="27" creationId="{1C9BBC0E-E596-B192-B982-FDC87270B54E}"/>
          </ac:spMkLst>
        </pc:spChg>
        <pc:picChg chg="del">
          <ac:chgData name="Sale, Amelia" userId="886b3a18-13f4-4373-8c09-bd9db579f802" providerId="ADAL" clId="{2CED7785-8FEE-47A2-913A-D7801A926576}" dt="2023-08-29T09:15:14.888" v="3548" actId="478"/>
          <ac:picMkLst>
            <pc:docMk/>
            <pc:sldMk cId="711609809" sldId="274"/>
            <ac:picMk id="5" creationId="{6AC05D6E-E361-11F4-5109-2EEE5A7B1648}"/>
          </ac:picMkLst>
        </pc:picChg>
        <pc:picChg chg="del">
          <ac:chgData name="Sale, Amelia" userId="886b3a18-13f4-4373-8c09-bd9db579f802" providerId="ADAL" clId="{2CED7785-8FEE-47A2-913A-D7801A926576}" dt="2023-08-29T09:15:16.159" v="3549" actId="478"/>
          <ac:picMkLst>
            <pc:docMk/>
            <pc:sldMk cId="711609809" sldId="274"/>
            <ac:picMk id="10" creationId="{B628B6F2-2559-1F0B-3126-3A03A6B9F308}"/>
          </ac:picMkLst>
        </pc:picChg>
        <pc:cxnChg chg="add mod">
          <ac:chgData name="Sale, Amelia" userId="886b3a18-13f4-4373-8c09-bd9db579f802" providerId="ADAL" clId="{2CED7785-8FEE-47A2-913A-D7801A926576}" dt="2023-08-30T12:48:22.559" v="6095" actId="1076"/>
          <ac:cxnSpMkLst>
            <pc:docMk/>
            <pc:sldMk cId="711609809" sldId="274"/>
            <ac:cxnSpMk id="10" creationId="{1048EDEF-6C38-786E-3AD7-9570C4C73A39}"/>
          </ac:cxnSpMkLst>
        </pc:cxnChg>
        <pc:cxnChg chg="add mod">
          <ac:chgData name="Sale, Amelia" userId="886b3a18-13f4-4373-8c09-bd9db579f802" providerId="ADAL" clId="{2CED7785-8FEE-47A2-913A-D7801A926576}" dt="2023-08-29T11:17:24.242" v="5171" actId="1076"/>
          <ac:cxnSpMkLst>
            <pc:docMk/>
            <pc:sldMk cId="711609809" sldId="274"/>
            <ac:cxnSpMk id="24" creationId="{092C03C2-AA91-F28B-8A38-A2CAF6A12642}"/>
          </ac:cxnSpMkLst>
        </pc:cxnChg>
        <pc:cxnChg chg="add mod">
          <ac:chgData name="Sale, Amelia" userId="886b3a18-13f4-4373-8c09-bd9db579f802" providerId="ADAL" clId="{2CED7785-8FEE-47A2-913A-D7801A926576}" dt="2023-08-30T12:31:18.806" v="5885" actId="1076"/>
          <ac:cxnSpMkLst>
            <pc:docMk/>
            <pc:sldMk cId="711609809" sldId="274"/>
            <ac:cxnSpMk id="25" creationId="{CCE77DB9-2562-C857-85C7-C97E5E7A9614}"/>
          </ac:cxnSpMkLst>
        </pc:cxnChg>
        <pc:cxnChg chg="add mod">
          <ac:chgData name="Sale, Amelia" userId="886b3a18-13f4-4373-8c09-bd9db579f802" providerId="ADAL" clId="{2CED7785-8FEE-47A2-913A-D7801A926576}" dt="2023-08-29T10:20:15.526" v="4727"/>
          <ac:cxnSpMkLst>
            <pc:docMk/>
            <pc:sldMk cId="711609809" sldId="274"/>
            <ac:cxnSpMk id="26" creationId="{A98D890E-CC80-D2EA-7903-01AF7640BCCA}"/>
          </ac:cxnSpMkLst>
        </pc:cxnChg>
      </pc:sldChg>
    </pc:docChg>
  </pc:docChgLst>
  <pc:docChgLst>
    <pc:chgData name="Hughes, Rachael" userId="18ffd06d-d47c-449e-ac17-ddf2cfba32f6" providerId="ADAL" clId="{A14ADA22-82F2-43C3-A6C7-00D8A1891AFC}"/>
    <pc:docChg chg="undo custSel modSld">
      <pc:chgData name="Hughes, Rachael" userId="18ffd06d-d47c-449e-ac17-ddf2cfba32f6" providerId="ADAL" clId="{A14ADA22-82F2-43C3-A6C7-00D8A1891AFC}" dt="2024-02-01T15:29:15.353" v="259" actId="1036"/>
      <pc:docMkLst>
        <pc:docMk/>
      </pc:docMkLst>
      <pc:sldChg chg="addSp modSp mod">
        <pc:chgData name="Hughes, Rachael" userId="18ffd06d-d47c-449e-ac17-ddf2cfba32f6" providerId="ADAL" clId="{A14ADA22-82F2-43C3-A6C7-00D8A1891AFC}" dt="2024-02-01T15:26:22.311" v="127" actId="1035"/>
        <pc:sldMkLst>
          <pc:docMk/>
          <pc:sldMk cId="4162080007" sldId="257"/>
        </pc:sldMkLst>
        <pc:spChg chg="add mod">
          <ac:chgData name="Hughes, Rachael" userId="18ffd06d-d47c-449e-ac17-ddf2cfba32f6" providerId="ADAL" clId="{A14ADA22-82F2-43C3-A6C7-00D8A1891AFC}" dt="2024-02-01T15:25:35.892" v="105" actId="1035"/>
          <ac:spMkLst>
            <pc:docMk/>
            <pc:sldMk cId="4162080007" sldId="257"/>
            <ac:spMk id="4" creationId="{93BFA991-1E3B-E11E-6AB5-02C92109E1A5}"/>
          </ac:spMkLst>
        </pc:spChg>
        <pc:spChg chg="mod">
          <ac:chgData name="Hughes, Rachael" userId="18ffd06d-d47c-449e-ac17-ddf2cfba32f6" providerId="ADAL" clId="{A14ADA22-82F2-43C3-A6C7-00D8A1891AFC}" dt="2024-02-01T15:25:10.145" v="51" actId="1035"/>
          <ac:spMkLst>
            <pc:docMk/>
            <pc:sldMk cId="4162080007" sldId="257"/>
            <ac:spMk id="10" creationId="{4AAD1667-9619-9241-CD73-1526CD208187}"/>
          </ac:spMkLst>
        </pc:spChg>
        <pc:spChg chg="mod">
          <ac:chgData name="Hughes, Rachael" userId="18ffd06d-d47c-449e-ac17-ddf2cfba32f6" providerId="ADAL" clId="{A14ADA22-82F2-43C3-A6C7-00D8A1891AFC}" dt="2024-02-01T15:24:58.537" v="37" actId="1036"/>
          <ac:spMkLst>
            <pc:docMk/>
            <pc:sldMk cId="4162080007" sldId="257"/>
            <ac:spMk id="11" creationId="{55B1A33B-FB9D-016C-68D1-16B55EC62B17}"/>
          </ac:spMkLst>
        </pc:spChg>
        <pc:spChg chg="mod">
          <ac:chgData name="Hughes, Rachael" userId="18ffd06d-d47c-449e-ac17-ddf2cfba32f6" providerId="ADAL" clId="{A14ADA22-82F2-43C3-A6C7-00D8A1891AFC}" dt="2024-02-01T15:24:58.537" v="37" actId="1036"/>
          <ac:spMkLst>
            <pc:docMk/>
            <pc:sldMk cId="4162080007" sldId="257"/>
            <ac:spMk id="12" creationId="{FF006152-5511-BD75-4402-4E105FCC7C06}"/>
          </ac:spMkLst>
        </pc:spChg>
        <pc:spChg chg="mod">
          <ac:chgData name="Hughes, Rachael" userId="18ffd06d-d47c-449e-ac17-ddf2cfba32f6" providerId="ADAL" clId="{A14ADA22-82F2-43C3-A6C7-00D8A1891AFC}" dt="2024-02-01T15:25:10.145" v="51" actId="1035"/>
          <ac:spMkLst>
            <pc:docMk/>
            <pc:sldMk cId="4162080007" sldId="257"/>
            <ac:spMk id="13" creationId="{08E4E430-E040-1075-BC17-6048C5030AC0}"/>
          </ac:spMkLst>
        </pc:spChg>
        <pc:spChg chg="mod">
          <ac:chgData name="Hughes, Rachael" userId="18ffd06d-d47c-449e-ac17-ddf2cfba32f6" providerId="ADAL" clId="{A14ADA22-82F2-43C3-A6C7-00D8A1891AFC}" dt="2024-02-01T15:25:22.688" v="66" actId="1035"/>
          <ac:spMkLst>
            <pc:docMk/>
            <pc:sldMk cId="4162080007" sldId="257"/>
            <ac:spMk id="14" creationId="{C5074E65-3093-0C68-C66A-211B6A6B40B3}"/>
          </ac:spMkLst>
        </pc:spChg>
        <pc:spChg chg="mod">
          <ac:chgData name="Hughes, Rachael" userId="18ffd06d-d47c-449e-ac17-ddf2cfba32f6" providerId="ADAL" clId="{A14ADA22-82F2-43C3-A6C7-00D8A1891AFC}" dt="2024-02-01T15:26:17.212" v="122" actId="1076"/>
          <ac:spMkLst>
            <pc:docMk/>
            <pc:sldMk cId="4162080007" sldId="257"/>
            <ac:spMk id="15" creationId="{B9A8DF9E-8EB3-A72F-A3C8-48205CF65C67}"/>
          </ac:spMkLst>
        </pc:spChg>
        <pc:spChg chg="add mod">
          <ac:chgData name="Hughes, Rachael" userId="18ffd06d-d47c-449e-ac17-ddf2cfba32f6" providerId="ADAL" clId="{A14ADA22-82F2-43C3-A6C7-00D8A1891AFC}" dt="2024-02-01T15:26:22.311" v="127" actId="1035"/>
          <ac:spMkLst>
            <pc:docMk/>
            <pc:sldMk cId="4162080007" sldId="257"/>
            <ac:spMk id="16" creationId="{1141E3D4-B1F5-0836-FE89-E97AD5EB705B}"/>
          </ac:spMkLst>
        </pc:spChg>
      </pc:sldChg>
      <pc:sldChg chg="modSp mod">
        <pc:chgData name="Hughes, Rachael" userId="18ffd06d-d47c-449e-ac17-ddf2cfba32f6" providerId="ADAL" clId="{A14ADA22-82F2-43C3-A6C7-00D8A1891AFC}" dt="2024-01-30T13:57:37.369" v="21" actId="20577"/>
        <pc:sldMkLst>
          <pc:docMk/>
          <pc:sldMk cId="2086743470" sldId="268"/>
        </pc:sldMkLst>
        <pc:spChg chg="mod">
          <ac:chgData name="Hughes, Rachael" userId="18ffd06d-d47c-449e-ac17-ddf2cfba32f6" providerId="ADAL" clId="{A14ADA22-82F2-43C3-A6C7-00D8A1891AFC}" dt="2024-01-30T13:57:37.369" v="21" actId="20577"/>
          <ac:spMkLst>
            <pc:docMk/>
            <pc:sldMk cId="2086743470" sldId="268"/>
            <ac:spMk id="12" creationId="{EF2B692B-8556-F092-C953-53FCC161AE39}"/>
          </ac:spMkLst>
        </pc:spChg>
        <pc:spChg chg="mod">
          <ac:chgData name="Hughes, Rachael" userId="18ffd06d-d47c-449e-ac17-ddf2cfba32f6" providerId="ADAL" clId="{A14ADA22-82F2-43C3-A6C7-00D8A1891AFC}" dt="2024-01-30T13:57:24.419" v="15" actId="6549"/>
          <ac:spMkLst>
            <pc:docMk/>
            <pc:sldMk cId="2086743470" sldId="268"/>
            <ac:spMk id="13" creationId="{9161C9F4-A76E-42A9-4E67-FF0D3BF9531C}"/>
          </ac:spMkLst>
        </pc:spChg>
      </pc:sldChg>
      <pc:sldChg chg="addSp delSp modSp mod">
        <pc:chgData name="Hughes, Rachael" userId="18ffd06d-d47c-449e-ac17-ddf2cfba32f6" providerId="ADAL" clId="{A14ADA22-82F2-43C3-A6C7-00D8A1891AFC}" dt="2024-02-01T15:29:15.353" v="259" actId="1036"/>
        <pc:sldMkLst>
          <pc:docMk/>
          <pc:sldMk cId="711609809" sldId="274"/>
        </pc:sldMkLst>
        <pc:spChg chg="add mod">
          <ac:chgData name="Hughes, Rachael" userId="18ffd06d-d47c-449e-ac17-ddf2cfba32f6" providerId="ADAL" clId="{A14ADA22-82F2-43C3-A6C7-00D8A1891AFC}" dt="2024-02-01T15:27:43.843" v="188" actId="1035"/>
          <ac:spMkLst>
            <pc:docMk/>
            <pc:sldMk cId="711609809" sldId="274"/>
            <ac:spMk id="4" creationId="{EAE826BF-0ECB-CC21-3029-131E5CCD7669}"/>
          </ac:spMkLst>
        </pc:spChg>
        <pc:spChg chg="add mod">
          <ac:chgData name="Hughes, Rachael" userId="18ffd06d-d47c-449e-ac17-ddf2cfba32f6" providerId="ADAL" clId="{A14ADA22-82F2-43C3-A6C7-00D8A1891AFC}" dt="2024-02-01T15:29:15.353" v="259" actId="1036"/>
          <ac:spMkLst>
            <pc:docMk/>
            <pc:sldMk cId="711609809" sldId="274"/>
            <ac:spMk id="5" creationId="{8E702067-A5CB-03D1-1A86-8376E01ED2B7}"/>
          </ac:spMkLst>
        </pc:spChg>
        <pc:spChg chg="mod">
          <ac:chgData name="Hughes, Rachael" userId="18ffd06d-d47c-449e-ac17-ddf2cfba32f6" providerId="ADAL" clId="{A14ADA22-82F2-43C3-A6C7-00D8A1891AFC}" dt="2024-02-01T15:26:53.957" v="152" actId="1035"/>
          <ac:spMkLst>
            <pc:docMk/>
            <pc:sldMk cId="711609809" sldId="274"/>
            <ac:spMk id="18" creationId="{D8DA366C-634A-E48C-0FD5-527E8D730EC1}"/>
          </ac:spMkLst>
        </pc:spChg>
        <pc:spChg chg="mod">
          <ac:chgData name="Hughes, Rachael" userId="18ffd06d-d47c-449e-ac17-ddf2cfba32f6" providerId="ADAL" clId="{A14ADA22-82F2-43C3-A6C7-00D8A1891AFC}" dt="2024-02-01T15:27:33.213" v="175" actId="1035"/>
          <ac:spMkLst>
            <pc:docMk/>
            <pc:sldMk cId="711609809" sldId="274"/>
            <ac:spMk id="19" creationId="{792BF140-D4ED-4A34-4257-ACFA1E84E47D}"/>
          </ac:spMkLst>
        </pc:spChg>
        <pc:spChg chg="mod">
          <ac:chgData name="Hughes, Rachael" userId="18ffd06d-d47c-449e-ac17-ddf2cfba32f6" providerId="ADAL" clId="{A14ADA22-82F2-43C3-A6C7-00D8A1891AFC}" dt="2024-02-01T15:27:36.157" v="177" actId="1035"/>
          <ac:spMkLst>
            <pc:docMk/>
            <pc:sldMk cId="711609809" sldId="274"/>
            <ac:spMk id="21" creationId="{A681AC49-1600-52F4-23B4-D3B09878C014}"/>
          </ac:spMkLst>
        </pc:spChg>
        <pc:spChg chg="mod">
          <ac:chgData name="Hughes, Rachael" userId="18ffd06d-d47c-449e-ac17-ddf2cfba32f6" providerId="ADAL" clId="{A14ADA22-82F2-43C3-A6C7-00D8A1891AFC}" dt="2024-02-01T15:27:39.524" v="181" actId="1035"/>
          <ac:spMkLst>
            <pc:docMk/>
            <pc:sldMk cId="711609809" sldId="274"/>
            <ac:spMk id="22" creationId="{6AEF4B51-D74C-A72D-BE47-CE0D14EBCA9D}"/>
          </ac:spMkLst>
        </pc:spChg>
        <pc:spChg chg="mod">
          <ac:chgData name="Hughes, Rachael" userId="18ffd06d-d47c-449e-ac17-ddf2cfba32f6" providerId="ADAL" clId="{A14ADA22-82F2-43C3-A6C7-00D8A1891AFC}" dt="2024-02-01T15:27:09.338" v="168" actId="1035"/>
          <ac:spMkLst>
            <pc:docMk/>
            <pc:sldMk cId="711609809" sldId="274"/>
            <ac:spMk id="23" creationId="{B736DE0C-97B5-3F9E-ADD9-A29650285EC7}"/>
          </ac:spMkLst>
        </pc:spChg>
        <pc:spChg chg="mod">
          <ac:chgData name="Hughes, Rachael" userId="18ffd06d-d47c-449e-ac17-ddf2cfba32f6" providerId="ADAL" clId="{A14ADA22-82F2-43C3-A6C7-00D8A1891AFC}" dt="2024-02-01T15:27:03.209" v="155" actId="1035"/>
          <ac:spMkLst>
            <pc:docMk/>
            <pc:sldMk cId="711609809" sldId="274"/>
            <ac:spMk id="27" creationId="{1C9BBC0E-E596-B192-B982-FDC87270B54E}"/>
          </ac:spMkLst>
        </pc:spChg>
        <pc:cxnChg chg="mod">
          <ac:chgData name="Hughes, Rachael" userId="18ffd06d-d47c-449e-ac17-ddf2cfba32f6" providerId="ADAL" clId="{A14ADA22-82F2-43C3-A6C7-00D8A1891AFC}" dt="2024-02-01T15:27:33.213" v="175" actId="1035"/>
          <ac:cxnSpMkLst>
            <pc:docMk/>
            <pc:sldMk cId="711609809" sldId="274"/>
            <ac:cxnSpMk id="10" creationId="{1048EDEF-6C38-786E-3AD7-9570C4C73A39}"/>
          </ac:cxnSpMkLst>
        </pc:cxnChg>
        <pc:cxnChg chg="add del mod">
          <ac:chgData name="Hughes, Rachael" userId="18ffd06d-d47c-449e-ac17-ddf2cfba32f6" providerId="ADAL" clId="{A14ADA22-82F2-43C3-A6C7-00D8A1891AFC}" dt="2024-02-01T15:28:47.596" v="208" actId="478"/>
          <ac:cxnSpMkLst>
            <pc:docMk/>
            <pc:sldMk cId="711609809" sldId="274"/>
            <ac:cxnSpMk id="11" creationId="{53F6DC49-B766-E613-10B6-EDAE6ED16E87}"/>
          </ac:cxnSpMkLst>
        </pc:cxnChg>
        <pc:cxnChg chg="add mod">
          <ac:chgData name="Hughes, Rachael" userId="18ffd06d-d47c-449e-ac17-ddf2cfba32f6" providerId="ADAL" clId="{A14ADA22-82F2-43C3-A6C7-00D8A1891AFC}" dt="2024-02-01T15:28:55.746" v="210" actId="1076"/>
          <ac:cxnSpMkLst>
            <pc:docMk/>
            <pc:sldMk cId="711609809" sldId="274"/>
            <ac:cxnSpMk id="12" creationId="{FFE59A06-78D0-5A32-10D6-7D7892FF529C}"/>
          </ac:cxnSpMkLst>
        </pc:cxnChg>
        <pc:cxnChg chg="mod">
          <ac:chgData name="Hughes, Rachael" userId="18ffd06d-d47c-449e-ac17-ddf2cfba32f6" providerId="ADAL" clId="{A14ADA22-82F2-43C3-A6C7-00D8A1891AFC}" dt="2024-02-01T15:27:39.524" v="181" actId="1035"/>
          <ac:cxnSpMkLst>
            <pc:docMk/>
            <pc:sldMk cId="711609809" sldId="274"/>
            <ac:cxnSpMk id="25" creationId="{CCE77DB9-2562-C857-85C7-C97E5E7A9614}"/>
          </ac:cxnSpMkLst>
        </pc:cxnChg>
        <pc:cxnChg chg="mod">
          <ac:chgData name="Hughes, Rachael" userId="18ffd06d-d47c-449e-ac17-ddf2cfba32f6" providerId="ADAL" clId="{A14ADA22-82F2-43C3-A6C7-00D8A1891AFC}" dt="2024-02-01T15:27:36.157" v="177" actId="1035"/>
          <ac:cxnSpMkLst>
            <pc:docMk/>
            <pc:sldMk cId="711609809" sldId="274"/>
            <ac:cxnSpMk id="26" creationId="{A98D890E-CC80-D2EA-7903-01AF7640BCCA}"/>
          </ac:cxnSpMkLst>
        </pc:cxnChg>
      </pc:sldChg>
    </pc:docChg>
  </pc:docChgLst>
  <pc:docChgLst>
    <pc:chgData name="Roberts, Hollie" userId="48eb44ee-dd10-4df5-8462-80ad47128a7a" providerId="ADAL" clId="{AB036622-D7F9-4167-932D-5157FF75466E}"/>
    <pc:docChg chg="undo custSel addSld delSld modSld sldOrd">
      <pc:chgData name="Roberts, Hollie" userId="48eb44ee-dd10-4df5-8462-80ad47128a7a" providerId="ADAL" clId="{AB036622-D7F9-4167-932D-5157FF75466E}" dt="2023-08-17T15:10:50.457" v="1681" actId="1076"/>
      <pc:docMkLst>
        <pc:docMk/>
      </pc:docMkLst>
      <pc:sldChg chg="addSp delSp modSp mod">
        <pc:chgData name="Roberts, Hollie" userId="48eb44ee-dd10-4df5-8462-80ad47128a7a" providerId="ADAL" clId="{AB036622-D7F9-4167-932D-5157FF75466E}" dt="2023-08-17T15:10:50.457" v="1681" actId="1076"/>
        <pc:sldMkLst>
          <pc:docMk/>
          <pc:sldMk cId="197675933" sldId="256"/>
        </pc:sldMkLst>
        <pc:spChg chg="del mod">
          <ac:chgData name="Roberts, Hollie" userId="48eb44ee-dd10-4df5-8462-80ad47128a7a" providerId="ADAL" clId="{AB036622-D7F9-4167-932D-5157FF75466E}" dt="2023-08-17T13:58:58.343" v="813" actId="478"/>
          <ac:spMkLst>
            <pc:docMk/>
            <pc:sldMk cId="197675933" sldId="256"/>
            <ac:spMk id="2" creationId="{D85D24AF-2795-2142-B5AB-3531D10933EA}"/>
          </ac:spMkLst>
        </pc:spChg>
        <pc:spChg chg="del">
          <ac:chgData name="Roberts, Hollie" userId="48eb44ee-dd10-4df5-8462-80ad47128a7a" providerId="ADAL" clId="{AB036622-D7F9-4167-932D-5157FF75466E}" dt="2023-08-17T13:58:59.646" v="814" actId="478"/>
          <ac:spMkLst>
            <pc:docMk/>
            <pc:sldMk cId="197675933" sldId="256"/>
            <ac:spMk id="3" creationId="{CA004D6D-D9E0-1910-94B3-4303AA0EF30B}"/>
          </ac:spMkLst>
        </pc:spChg>
        <pc:spChg chg="add mod">
          <ac:chgData name="Roberts, Hollie" userId="48eb44ee-dd10-4df5-8462-80ad47128a7a" providerId="ADAL" clId="{AB036622-D7F9-4167-932D-5157FF75466E}" dt="2023-08-17T15:10:50.457" v="1681" actId="1076"/>
          <ac:spMkLst>
            <pc:docMk/>
            <pc:sldMk cId="197675933" sldId="256"/>
            <ac:spMk id="8" creationId="{83B11409-253F-F464-F392-8F3FC5B86486}"/>
          </ac:spMkLst>
        </pc:spChg>
        <pc:picChg chg="add del mod">
          <ac:chgData name="Roberts, Hollie" userId="48eb44ee-dd10-4df5-8462-80ad47128a7a" providerId="ADAL" clId="{AB036622-D7F9-4167-932D-5157FF75466E}" dt="2023-08-17T14:03:16.974" v="865" actId="478"/>
          <ac:picMkLst>
            <pc:docMk/>
            <pc:sldMk cId="197675933" sldId="256"/>
            <ac:picMk id="5" creationId="{F0684340-092E-4F2C-2AB3-77F5C7AA015A}"/>
          </ac:picMkLst>
        </pc:picChg>
        <pc:picChg chg="add mod modCrop">
          <ac:chgData name="Roberts, Hollie" userId="48eb44ee-dd10-4df5-8462-80ad47128a7a" providerId="ADAL" clId="{AB036622-D7F9-4167-932D-5157FF75466E}" dt="2023-08-17T15:10:43.249" v="1680" actId="14100"/>
          <ac:picMkLst>
            <pc:docMk/>
            <pc:sldMk cId="197675933" sldId="256"/>
            <ac:picMk id="7" creationId="{44F82E8B-36BC-C1A8-0CF2-9C9FF48152AB}"/>
          </ac:picMkLst>
        </pc:picChg>
      </pc:sldChg>
      <pc:sldChg chg="addSp delSp modSp new mod">
        <pc:chgData name="Roberts, Hollie" userId="48eb44ee-dd10-4df5-8462-80ad47128a7a" providerId="ADAL" clId="{AB036622-D7F9-4167-932D-5157FF75466E}" dt="2023-08-17T14:10:05.708" v="1012" actId="1076"/>
        <pc:sldMkLst>
          <pc:docMk/>
          <pc:sldMk cId="4162080007" sldId="257"/>
        </pc:sldMkLst>
        <pc:spChg chg="mod">
          <ac:chgData name="Roberts, Hollie" userId="48eb44ee-dd10-4df5-8462-80ad47128a7a" providerId="ADAL" clId="{AB036622-D7F9-4167-932D-5157FF75466E}" dt="2023-08-17T13:43:28.826" v="193" actId="403"/>
          <ac:spMkLst>
            <pc:docMk/>
            <pc:sldMk cId="4162080007" sldId="257"/>
            <ac:spMk id="2" creationId="{F5E4BBA0-11D2-DF82-9A5A-683F77E0CC0C}"/>
          </ac:spMkLst>
        </pc:spChg>
        <pc:spChg chg="mod">
          <ac:chgData name="Roberts, Hollie" userId="48eb44ee-dd10-4df5-8462-80ad47128a7a" providerId="ADAL" clId="{AB036622-D7F9-4167-932D-5157FF75466E}" dt="2023-08-17T13:48:39.529" v="578" actId="5793"/>
          <ac:spMkLst>
            <pc:docMk/>
            <pc:sldMk cId="4162080007" sldId="257"/>
            <ac:spMk id="3" creationId="{5E96540A-B821-D565-D924-114D77CB2FD7}"/>
          </ac:spMkLst>
        </pc:spChg>
        <pc:spChg chg="add mod">
          <ac:chgData name="Roberts, Hollie" userId="48eb44ee-dd10-4df5-8462-80ad47128a7a" providerId="ADAL" clId="{AB036622-D7F9-4167-932D-5157FF75466E}" dt="2023-08-17T13:41:56.434" v="101" actId="120"/>
          <ac:spMkLst>
            <pc:docMk/>
            <pc:sldMk cId="4162080007" sldId="257"/>
            <ac:spMk id="6" creationId="{4EAF6EC4-7413-61BA-A2D6-EC201BBCB9A4}"/>
          </ac:spMkLst>
        </pc:spChg>
        <pc:spChg chg="add mod">
          <ac:chgData name="Roberts, Hollie" userId="48eb44ee-dd10-4df5-8462-80ad47128a7a" providerId="ADAL" clId="{AB036622-D7F9-4167-932D-5157FF75466E}" dt="2023-08-17T14:00:55.357" v="861" actId="20577"/>
          <ac:spMkLst>
            <pc:docMk/>
            <pc:sldMk cId="4162080007" sldId="257"/>
            <ac:spMk id="7" creationId="{2659BDC5-5AAA-F713-6AD2-335F3FF57E90}"/>
          </ac:spMkLst>
        </pc:spChg>
        <pc:spChg chg="add mod">
          <ac:chgData name="Roberts, Hollie" userId="48eb44ee-dd10-4df5-8462-80ad47128a7a" providerId="ADAL" clId="{AB036622-D7F9-4167-932D-5157FF75466E}" dt="2023-08-17T13:51:01.072" v="631" actId="14100"/>
          <ac:spMkLst>
            <pc:docMk/>
            <pc:sldMk cId="4162080007" sldId="257"/>
            <ac:spMk id="8" creationId="{5A22C73D-8E3F-8367-F284-E6D665BBEB6D}"/>
          </ac:spMkLst>
        </pc:spChg>
        <pc:spChg chg="add mod">
          <ac:chgData name="Roberts, Hollie" userId="48eb44ee-dd10-4df5-8462-80ad47128a7a" providerId="ADAL" clId="{AB036622-D7F9-4167-932D-5157FF75466E}" dt="2023-08-17T13:49:52.051" v="600" actId="20577"/>
          <ac:spMkLst>
            <pc:docMk/>
            <pc:sldMk cId="4162080007" sldId="257"/>
            <ac:spMk id="9" creationId="{1E3CD127-67E5-2B6D-1D07-22DB72DAAA77}"/>
          </ac:spMkLst>
        </pc:spChg>
        <pc:spChg chg="add mod">
          <ac:chgData name="Roberts, Hollie" userId="48eb44ee-dd10-4df5-8462-80ad47128a7a" providerId="ADAL" clId="{AB036622-D7F9-4167-932D-5157FF75466E}" dt="2023-08-17T13:51:58.068" v="647" actId="20577"/>
          <ac:spMkLst>
            <pc:docMk/>
            <pc:sldMk cId="4162080007" sldId="257"/>
            <ac:spMk id="10" creationId="{4AAD1667-9619-9241-CD73-1526CD208187}"/>
          </ac:spMkLst>
        </pc:spChg>
        <pc:spChg chg="add del mod">
          <ac:chgData name="Roberts, Hollie" userId="48eb44ee-dd10-4df5-8462-80ad47128a7a" providerId="ADAL" clId="{AB036622-D7F9-4167-932D-5157FF75466E}" dt="2023-08-17T13:51:25.881" v="638" actId="1076"/>
          <ac:spMkLst>
            <pc:docMk/>
            <pc:sldMk cId="4162080007" sldId="257"/>
            <ac:spMk id="11" creationId="{55B1A33B-FB9D-016C-68D1-16B55EC62B17}"/>
          </ac:spMkLst>
        </pc:spChg>
        <pc:spChg chg="add mod">
          <ac:chgData name="Roberts, Hollie" userId="48eb44ee-dd10-4df5-8462-80ad47128a7a" providerId="ADAL" clId="{AB036622-D7F9-4167-932D-5157FF75466E}" dt="2023-08-17T13:51:12.392" v="635" actId="1076"/>
          <ac:spMkLst>
            <pc:docMk/>
            <pc:sldMk cId="4162080007" sldId="257"/>
            <ac:spMk id="12" creationId="{FF006152-5511-BD75-4402-4E105FCC7C06}"/>
          </ac:spMkLst>
        </pc:spChg>
        <pc:spChg chg="add mod">
          <ac:chgData name="Roberts, Hollie" userId="48eb44ee-dd10-4df5-8462-80ad47128a7a" providerId="ADAL" clId="{AB036622-D7F9-4167-932D-5157FF75466E}" dt="2023-08-17T13:51:27.658" v="639" actId="1076"/>
          <ac:spMkLst>
            <pc:docMk/>
            <pc:sldMk cId="4162080007" sldId="257"/>
            <ac:spMk id="13" creationId="{08E4E430-E040-1075-BC17-6048C5030AC0}"/>
          </ac:spMkLst>
        </pc:spChg>
        <pc:spChg chg="add mod">
          <ac:chgData name="Roberts, Hollie" userId="48eb44ee-dd10-4df5-8462-80ad47128a7a" providerId="ADAL" clId="{AB036622-D7F9-4167-932D-5157FF75466E}" dt="2023-08-17T14:09:08.369" v="953" actId="20577"/>
          <ac:spMkLst>
            <pc:docMk/>
            <pc:sldMk cId="4162080007" sldId="257"/>
            <ac:spMk id="14" creationId="{C5074E65-3093-0C68-C66A-211B6A6B40B3}"/>
          </ac:spMkLst>
        </pc:spChg>
        <pc:spChg chg="add mod">
          <ac:chgData name="Roberts, Hollie" userId="48eb44ee-dd10-4df5-8462-80ad47128a7a" providerId="ADAL" clId="{AB036622-D7F9-4167-932D-5157FF75466E}" dt="2023-08-17T14:10:05.708" v="1012" actId="1076"/>
          <ac:spMkLst>
            <pc:docMk/>
            <pc:sldMk cId="4162080007" sldId="257"/>
            <ac:spMk id="15" creationId="{B9A8DF9E-8EB3-A72F-A3C8-48205CF65C67}"/>
          </ac:spMkLst>
        </pc:spChg>
        <pc:picChg chg="add mod">
          <ac:chgData name="Roberts, Hollie" userId="48eb44ee-dd10-4df5-8462-80ad47128a7a" providerId="ADAL" clId="{AB036622-D7F9-4167-932D-5157FF75466E}" dt="2023-08-17T13:39:45.697" v="81" actId="14100"/>
          <ac:picMkLst>
            <pc:docMk/>
            <pc:sldMk cId="4162080007" sldId="257"/>
            <ac:picMk id="5" creationId="{AD3B8FD5-5C99-A668-84AA-E5BC2DC1B482}"/>
          </ac:picMkLst>
        </pc:picChg>
      </pc:sldChg>
      <pc:sldChg chg="delSp modSp add del mod">
        <pc:chgData name="Roberts, Hollie" userId="48eb44ee-dd10-4df5-8462-80ad47128a7a" providerId="ADAL" clId="{AB036622-D7F9-4167-932D-5157FF75466E}" dt="2023-08-17T14:16:08.773" v="1013" actId="47"/>
        <pc:sldMkLst>
          <pc:docMk/>
          <pc:sldMk cId="855921794" sldId="258"/>
        </pc:sldMkLst>
        <pc:spChg chg="mod">
          <ac:chgData name="Roberts, Hollie" userId="48eb44ee-dd10-4df5-8462-80ad47128a7a" providerId="ADAL" clId="{AB036622-D7F9-4167-932D-5157FF75466E}" dt="2023-08-17T14:00:58.180" v="862"/>
          <ac:spMkLst>
            <pc:docMk/>
            <pc:sldMk cId="855921794" sldId="258"/>
            <ac:spMk id="7" creationId="{2659BDC5-5AAA-F713-6AD2-335F3FF57E90}"/>
          </ac:spMkLst>
        </pc:spChg>
        <pc:spChg chg="del">
          <ac:chgData name="Roberts, Hollie" userId="48eb44ee-dd10-4df5-8462-80ad47128a7a" providerId="ADAL" clId="{AB036622-D7F9-4167-932D-5157FF75466E}" dt="2023-08-17T13:52:16.557" v="649" actId="478"/>
          <ac:spMkLst>
            <pc:docMk/>
            <pc:sldMk cId="855921794" sldId="258"/>
            <ac:spMk id="8" creationId="{5A22C73D-8E3F-8367-F284-E6D665BBEB6D}"/>
          </ac:spMkLst>
        </pc:spChg>
        <pc:spChg chg="del">
          <ac:chgData name="Roberts, Hollie" userId="48eb44ee-dd10-4df5-8462-80ad47128a7a" providerId="ADAL" clId="{AB036622-D7F9-4167-932D-5157FF75466E}" dt="2023-08-17T13:52:23.099" v="652" actId="478"/>
          <ac:spMkLst>
            <pc:docMk/>
            <pc:sldMk cId="855921794" sldId="258"/>
            <ac:spMk id="9" creationId="{1E3CD127-67E5-2B6D-1D07-22DB72DAAA77}"/>
          </ac:spMkLst>
        </pc:spChg>
        <pc:spChg chg="del">
          <ac:chgData name="Roberts, Hollie" userId="48eb44ee-dd10-4df5-8462-80ad47128a7a" providerId="ADAL" clId="{AB036622-D7F9-4167-932D-5157FF75466E}" dt="2023-08-17T13:52:27.097" v="654" actId="478"/>
          <ac:spMkLst>
            <pc:docMk/>
            <pc:sldMk cId="855921794" sldId="258"/>
            <ac:spMk id="10" creationId="{4AAD1667-9619-9241-CD73-1526CD208187}"/>
          </ac:spMkLst>
        </pc:spChg>
        <pc:spChg chg="del">
          <ac:chgData name="Roberts, Hollie" userId="48eb44ee-dd10-4df5-8462-80ad47128a7a" providerId="ADAL" clId="{AB036622-D7F9-4167-932D-5157FF75466E}" dt="2023-08-17T13:52:18.506" v="650" actId="478"/>
          <ac:spMkLst>
            <pc:docMk/>
            <pc:sldMk cId="855921794" sldId="258"/>
            <ac:spMk id="11" creationId="{55B1A33B-FB9D-016C-68D1-16B55EC62B17}"/>
          </ac:spMkLst>
        </pc:spChg>
        <pc:spChg chg="del">
          <ac:chgData name="Roberts, Hollie" userId="48eb44ee-dd10-4df5-8462-80ad47128a7a" providerId="ADAL" clId="{AB036622-D7F9-4167-932D-5157FF75466E}" dt="2023-08-17T13:52:25.189" v="653" actId="478"/>
          <ac:spMkLst>
            <pc:docMk/>
            <pc:sldMk cId="855921794" sldId="258"/>
            <ac:spMk id="12" creationId="{FF006152-5511-BD75-4402-4E105FCC7C06}"/>
          </ac:spMkLst>
        </pc:spChg>
        <pc:spChg chg="del">
          <ac:chgData name="Roberts, Hollie" userId="48eb44ee-dd10-4df5-8462-80ad47128a7a" providerId="ADAL" clId="{AB036622-D7F9-4167-932D-5157FF75466E}" dt="2023-08-17T13:52:20.325" v="651" actId="478"/>
          <ac:spMkLst>
            <pc:docMk/>
            <pc:sldMk cId="855921794" sldId="258"/>
            <ac:spMk id="13" creationId="{08E4E430-E040-1075-BC17-6048C5030AC0}"/>
          </ac:spMkLst>
        </pc:spChg>
      </pc:sldChg>
      <pc:sldChg chg="addSp delSp modSp add mod ord">
        <pc:chgData name="Roberts, Hollie" userId="48eb44ee-dd10-4df5-8462-80ad47128a7a" providerId="ADAL" clId="{AB036622-D7F9-4167-932D-5157FF75466E}" dt="2023-08-17T14:00:07.708" v="845" actId="20577"/>
        <pc:sldMkLst>
          <pc:docMk/>
          <pc:sldMk cId="278284954" sldId="259"/>
        </pc:sldMkLst>
        <pc:spChg chg="mod">
          <ac:chgData name="Roberts, Hollie" userId="48eb44ee-dd10-4df5-8462-80ad47128a7a" providerId="ADAL" clId="{AB036622-D7F9-4167-932D-5157FF75466E}" dt="2023-08-17T13:55:28.287" v="706" actId="207"/>
          <ac:spMkLst>
            <pc:docMk/>
            <pc:sldMk cId="278284954" sldId="259"/>
            <ac:spMk id="2" creationId="{F5E4BBA0-11D2-DF82-9A5A-683F77E0CC0C}"/>
          </ac:spMkLst>
        </pc:spChg>
        <pc:spChg chg="mod">
          <ac:chgData name="Roberts, Hollie" userId="48eb44ee-dd10-4df5-8462-80ad47128a7a" providerId="ADAL" clId="{AB036622-D7F9-4167-932D-5157FF75466E}" dt="2023-08-17T13:55:49.568" v="709" actId="207"/>
          <ac:spMkLst>
            <pc:docMk/>
            <pc:sldMk cId="278284954" sldId="259"/>
            <ac:spMk id="3" creationId="{5E96540A-B821-D565-D924-114D77CB2FD7}"/>
          </ac:spMkLst>
        </pc:spChg>
        <pc:spChg chg="mod">
          <ac:chgData name="Roberts, Hollie" userId="48eb44ee-dd10-4df5-8462-80ad47128a7a" providerId="ADAL" clId="{AB036622-D7F9-4167-932D-5157FF75466E}" dt="2023-08-17T13:55:47.484" v="708" actId="207"/>
          <ac:spMkLst>
            <pc:docMk/>
            <pc:sldMk cId="278284954" sldId="259"/>
            <ac:spMk id="6" creationId="{4EAF6EC4-7413-61BA-A2D6-EC201BBCB9A4}"/>
          </ac:spMkLst>
        </pc:spChg>
        <pc:spChg chg="mod">
          <ac:chgData name="Roberts, Hollie" userId="48eb44ee-dd10-4df5-8462-80ad47128a7a" providerId="ADAL" clId="{AB036622-D7F9-4167-932D-5157FF75466E}" dt="2023-08-17T14:00:07.708" v="845" actId="20577"/>
          <ac:spMkLst>
            <pc:docMk/>
            <pc:sldMk cId="278284954" sldId="259"/>
            <ac:spMk id="7" creationId="{2659BDC5-5AAA-F713-6AD2-335F3FF57E90}"/>
          </ac:spMkLst>
        </pc:spChg>
        <pc:picChg chg="del">
          <ac:chgData name="Roberts, Hollie" userId="48eb44ee-dd10-4df5-8462-80ad47128a7a" providerId="ADAL" clId="{AB036622-D7F9-4167-932D-5157FF75466E}" dt="2023-08-17T13:53:39.657" v="675" actId="478"/>
          <ac:picMkLst>
            <pc:docMk/>
            <pc:sldMk cId="278284954" sldId="259"/>
            <ac:picMk id="5" creationId="{AD3B8FD5-5C99-A668-84AA-E5BC2DC1B482}"/>
          </ac:picMkLst>
        </pc:picChg>
        <pc:picChg chg="add del mod">
          <ac:chgData name="Roberts, Hollie" userId="48eb44ee-dd10-4df5-8462-80ad47128a7a" providerId="ADAL" clId="{AB036622-D7F9-4167-932D-5157FF75466E}" dt="2023-08-17T13:55:12.521" v="704" actId="478"/>
          <ac:picMkLst>
            <pc:docMk/>
            <pc:sldMk cId="278284954" sldId="259"/>
            <ac:picMk id="8" creationId="{635A0AD9-F9D8-54BD-2D51-2D6FD7701E59}"/>
          </ac:picMkLst>
        </pc:picChg>
        <pc:picChg chg="add mod">
          <ac:chgData name="Roberts, Hollie" userId="48eb44ee-dd10-4df5-8462-80ad47128a7a" providerId="ADAL" clId="{AB036622-D7F9-4167-932D-5157FF75466E}" dt="2023-08-17T13:56:09.687" v="712" actId="14100"/>
          <ac:picMkLst>
            <pc:docMk/>
            <pc:sldMk cId="278284954" sldId="259"/>
            <ac:picMk id="10" creationId="{01E43FC8-02E0-E279-75F4-0A1220969378}"/>
          </ac:picMkLst>
        </pc:picChg>
      </pc:sldChg>
      <pc:sldChg chg="new del">
        <pc:chgData name="Roberts, Hollie" userId="48eb44ee-dd10-4df5-8462-80ad47128a7a" providerId="ADAL" clId="{AB036622-D7F9-4167-932D-5157FF75466E}" dt="2023-08-17T13:54:33.987" v="684" actId="2696"/>
        <pc:sldMkLst>
          <pc:docMk/>
          <pc:sldMk cId="2035451297" sldId="260"/>
        </pc:sldMkLst>
      </pc:sldChg>
      <pc:sldChg chg="modSp add mod">
        <pc:chgData name="Roberts, Hollie" userId="48eb44ee-dd10-4df5-8462-80ad47128a7a" providerId="ADAL" clId="{AB036622-D7F9-4167-932D-5157FF75466E}" dt="2023-08-17T14:00:23.896" v="851" actId="115"/>
        <pc:sldMkLst>
          <pc:docMk/>
          <pc:sldMk cId="2081420260" sldId="261"/>
        </pc:sldMkLst>
        <pc:spChg chg="mod">
          <ac:chgData name="Roberts, Hollie" userId="48eb44ee-dd10-4df5-8462-80ad47128a7a" providerId="ADAL" clId="{AB036622-D7F9-4167-932D-5157FF75466E}" dt="2023-08-17T14:00:23.896" v="851" actId="115"/>
          <ac:spMkLst>
            <pc:docMk/>
            <pc:sldMk cId="2081420260" sldId="261"/>
            <ac:spMk id="7" creationId="{2659BDC5-5AAA-F713-6AD2-335F3FF57E90}"/>
          </ac:spMkLst>
        </pc:spChg>
      </pc:sldChg>
      <pc:sldChg chg="add del">
        <pc:chgData name="Roberts, Hollie" userId="48eb44ee-dd10-4df5-8462-80ad47128a7a" providerId="ADAL" clId="{AB036622-D7F9-4167-932D-5157FF75466E}" dt="2023-08-17T14:00:39.143" v="853" actId="2696"/>
        <pc:sldMkLst>
          <pc:docMk/>
          <pc:sldMk cId="3096547737" sldId="262"/>
        </pc:sldMkLst>
      </pc:sldChg>
      <pc:sldChg chg="modSp add mod">
        <pc:chgData name="Roberts, Hollie" userId="48eb44ee-dd10-4df5-8462-80ad47128a7a" providerId="ADAL" clId="{AB036622-D7F9-4167-932D-5157FF75466E}" dt="2023-08-17T13:59:52.225" v="837" actId="115"/>
        <pc:sldMkLst>
          <pc:docMk/>
          <pc:sldMk cId="1119672279" sldId="263"/>
        </pc:sldMkLst>
        <pc:spChg chg="mod">
          <ac:chgData name="Roberts, Hollie" userId="48eb44ee-dd10-4df5-8462-80ad47128a7a" providerId="ADAL" clId="{AB036622-D7F9-4167-932D-5157FF75466E}" dt="2023-08-17T13:59:52.225" v="837" actId="115"/>
          <ac:spMkLst>
            <pc:docMk/>
            <pc:sldMk cId="1119672279" sldId="263"/>
            <ac:spMk id="7" creationId="{2659BDC5-5AAA-F713-6AD2-335F3FF57E90}"/>
          </ac:spMkLst>
        </pc:spChg>
      </pc:sldChg>
      <pc:sldChg chg="addSp delSp modSp add mod">
        <pc:chgData name="Roberts, Hollie" userId="48eb44ee-dd10-4df5-8462-80ad47128a7a" providerId="ADAL" clId="{AB036622-D7F9-4167-932D-5157FF75466E}" dt="2023-08-17T14:53:16.846" v="1376" actId="1076"/>
        <pc:sldMkLst>
          <pc:docMk/>
          <pc:sldMk cId="1587498349" sldId="264"/>
        </pc:sldMkLst>
        <pc:spChg chg="mod">
          <ac:chgData name="Roberts, Hollie" userId="48eb44ee-dd10-4df5-8462-80ad47128a7a" providerId="ADAL" clId="{AB036622-D7F9-4167-932D-5157FF75466E}" dt="2023-08-17T13:57:02.246" v="757" actId="207"/>
          <ac:spMkLst>
            <pc:docMk/>
            <pc:sldMk cId="1587498349" sldId="264"/>
            <ac:spMk id="2" creationId="{F5E4BBA0-11D2-DF82-9A5A-683F77E0CC0C}"/>
          </ac:spMkLst>
        </pc:spChg>
        <pc:spChg chg="mod">
          <ac:chgData name="Roberts, Hollie" userId="48eb44ee-dd10-4df5-8462-80ad47128a7a" providerId="ADAL" clId="{AB036622-D7F9-4167-932D-5157FF75466E}" dt="2023-08-17T13:56:50.508" v="754" actId="207"/>
          <ac:spMkLst>
            <pc:docMk/>
            <pc:sldMk cId="1587498349" sldId="264"/>
            <ac:spMk id="3" creationId="{5E96540A-B821-D565-D924-114D77CB2FD7}"/>
          </ac:spMkLst>
        </pc:spChg>
        <pc:spChg chg="mod">
          <ac:chgData name="Roberts, Hollie" userId="48eb44ee-dd10-4df5-8462-80ad47128a7a" providerId="ADAL" clId="{AB036622-D7F9-4167-932D-5157FF75466E}" dt="2023-08-17T13:56:49.074" v="753" actId="207"/>
          <ac:spMkLst>
            <pc:docMk/>
            <pc:sldMk cId="1587498349" sldId="264"/>
            <ac:spMk id="6" creationId="{4EAF6EC4-7413-61BA-A2D6-EC201BBCB9A4}"/>
          </ac:spMkLst>
        </pc:spChg>
        <pc:spChg chg="mod">
          <ac:chgData name="Roberts, Hollie" userId="48eb44ee-dd10-4df5-8462-80ad47128a7a" providerId="ADAL" clId="{AB036622-D7F9-4167-932D-5157FF75466E}" dt="2023-08-17T14:00:00.502" v="840" actId="20577"/>
          <ac:spMkLst>
            <pc:docMk/>
            <pc:sldMk cId="1587498349" sldId="264"/>
            <ac:spMk id="7" creationId="{2659BDC5-5AAA-F713-6AD2-335F3FF57E90}"/>
          </ac:spMkLst>
        </pc:spChg>
        <pc:spChg chg="add mod">
          <ac:chgData name="Roberts, Hollie" userId="48eb44ee-dd10-4df5-8462-80ad47128a7a" providerId="ADAL" clId="{AB036622-D7F9-4167-932D-5157FF75466E}" dt="2023-08-17T14:27:31.052" v="1065" actId="20577"/>
          <ac:spMkLst>
            <pc:docMk/>
            <pc:sldMk cId="1587498349" sldId="264"/>
            <ac:spMk id="11" creationId="{F74D8646-1658-BBA0-788B-0A6332DEB4F1}"/>
          </ac:spMkLst>
        </pc:spChg>
        <pc:spChg chg="add mod">
          <ac:chgData name="Roberts, Hollie" userId="48eb44ee-dd10-4df5-8462-80ad47128a7a" providerId="ADAL" clId="{AB036622-D7F9-4167-932D-5157FF75466E}" dt="2023-08-17T14:34:46.756" v="1115" actId="1076"/>
          <ac:spMkLst>
            <pc:docMk/>
            <pc:sldMk cId="1587498349" sldId="264"/>
            <ac:spMk id="12" creationId="{E38FD77A-E545-0AB2-6B07-A702A099E70A}"/>
          </ac:spMkLst>
        </pc:spChg>
        <pc:spChg chg="add mod">
          <ac:chgData name="Roberts, Hollie" userId="48eb44ee-dd10-4df5-8462-80ad47128a7a" providerId="ADAL" clId="{AB036622-D7F9-4167-932D-5157FF75466E}" dt="2023-08-17T14:49:44.139" v="1308" actId="1076"/>
          <ac:spMkLst>
            <pc:docMk/>
            <pc:sldMk cId="1587498349" sldId="264"/>
            <ac:spMk id="15" creationId="{713FB043-C079-300D-5760-C3BAF802E6E5}"/>
          </ac:spMkLst>
        </pc:spChg>
        <pc:spChg chg="add del mod">
          <ac:chgData name="Roberts, Hollie" userId="48eb44ee-dd10-4df5-8462-80ad47128a7a" providerId="ADAL" clId="{AB036622-D7F9-4167-932D-5157FF75466E}" dt="2023-08-17T14:38:13.317" v="1150" actId="478"/>
          <ac:spMkLst>
            <pc:docMk/>
            <pc:sldMk cId="1587498349" sldId="264"/>
            <ac:spMk id="18" creationId="{DB1A55D2-E3C4-F3EA-6A49-FB86BDF46893}"/>
          </ac:spMkLst>
        </pc:spChg>
        <pc:spChg chg="add mod">
          <ac:chgData name="Roberts, Hollie" userId="48eb44ee-dd10-4df5-8462-80ad47128a7a" providerId="ADAL" clId="{AB036622-D7F9-4167-932D-5157FF75466E}" dt="2023-08-17T14:53:16.846" v="1376" actId="1076"/>
          <ac:spMkLst>
            <pc:docMk/>
            <pc:sldMk cId="1587498349" sldId="264"/>
            <ac:spMk id="19" creationId="{9A29B463-5F0C-5015-FDC3-3724D88006C8}"/>
          </ac:spMkLst>
        </pc:spChg>
        <pc:spChg chg="add del mod">
          <ac:chgData name="Roberts, Hollie" userId="48eb44ee-dd10-4df5-8462-80ad47128a7a" providerId="ADAL" clId="{AB036622-D7F9-4167-932D-5157FF75466E}" dt="2023-08-17T14:48:13.499" v="1270" actId="478"/>
          <ac:spMkLst>
            <pc:docMk/>
            <pc:sldMk cId="1587498349" sldId="264"/>
            <ac:spMk id="22" creationId="{73C2A030-A262-01D2-F1E7-55EE0EBF0F24}"/>
          </ac:spMkLst>
        </pc:spChg>
        <pc:spChg chg="add mod">
          <ac:chgData name="Roberts, Hollie" userId="48eb44ee-dd10-4df5-8462-80ad47128a7a" providerId="ADAL" clId="{AB036622-D7F9-4167-932D-5157FF75466E}" dt="2023-08-17T14:49:51.531" v="1309" actId="1076"/>
          <ac:spMkLst>
            <pc:docMk/>
            <pc:sldMk cId="1587498349" sldId="264"/>
            <ac:spMk id="23" creationId="{7F55B9F9-1113-DD43-B9E1-3E6F70A2B16D}"/>
          </ac:spMkLst>
        </pc:spChg>
        <pc:spChg chg="add mod">
          <ac:chgData name="Roberts, Hollie" userId="48eb44ee-dd10-4df5-8462-80ad47128a7a" providerId="ADAL" clId="{AB036622-D7F9-4167-932D-5157FF75466E}" dt="2023-08-17T14:50:17.012" v="1314" actId="1076"/>
          <ac:spMkLst>
            <pc:docMk/>
            <pc:sldMk cId="1587498349" sldId="264"/>
            <ac:spMk id="24" creationId="{70781B2F-6B50-57BB-2B36-5B2AA60B72A9}"/>
          </ac:spMkLst>
        </pc:spChg>
        <pc:spChg chg="add del mod">
          <ac:chgData name="Roberts, Hollie" userId="48eb44ee-dd10-4df5-8462-80ad47128a7a" providerId="ADAL" clId="{AB036622-D7F9-4167-932D-5157FF75466E}" dt="2023-08-17T14:50:43.509" v="1322" actId="478"/>
          <ac:spMkLst>
            <pc:docMk/>
            <pc:sldMk cId="1587498349" sldId="264"/>
            <ac:spMk id="27" creationId="{8F7B34A4-835C-3C6E-271D-B2096CF65946}"/>
          </ac:spMkLst>
        </pc:spChg>
        <pc:spChg chg="add mod">
          <ac:chgData name="Roberts, Hollie" userId="48eb44ee-dd10-4df5-8462-80ad47128a7a" providerId="ADAL" clId="{AB036622-D7F9-4167-932D-5157FF75466E}" dt="2023-08-17T14:51:13.794" v="1337" actId="14100"/>
          <ac:spMkLst>
            <pc:docMk/>
            <pc:sldMk cId="1587498349" sldId="264"/>
            <ac:spMk id="28" creationId="{2AC72812-039B-8300-264F-99C4244B05A5}"/>
          </ac:spMkLst>
        </pc:spChg>
        <pc:spChg chg="add del mod">
          <ac:chgData name="Roberts, Hollie" userId="48eb44ee-dd10-4df5-8462-80ad47128a7a" providerId="ADAL" clId="{AB036622-D7F9-4167-932D-5157FF75466E}" dt="2023-08-17T14:51:46.304" v="1344" actId="478"/>
          <ac:spMkLst>
            <pc:docMk/>
            <pc:sldMk cId="1587498349" sldId="264"/>
            <ac:spMk id="31" creationId="{B12E22FE-C081-AB70-B3F5-B4F105DBB5B7}"/>
          </ac:spMkLst>
        </pc:spChg>
        <pc:spChg chg="add mod">
          <ac:chgData name="Roberts, Hollie" userId="48eb44ee-dd10-4df5-8462-80ad47128a7a" providerId="ADAL" clId="{AB036622-D7F9-4167-932D-5157FF75466E}" dt="2023-08-17T14:52:21.994" v="1360" actId="14100"/>
          <ac:spMkLst>
            <pc:docMk/>
            <pc:sldMk cId="1587498349" sldId="264"/>
            <ac:spMk id="32" creationId="{8DD95B5D-5EE3-6C5E-7739-43D366D2775A}"/>
          </ac:spMkLst>
        </pc:spChg>
        <pc:spChg chg="add del mod">
          <ac:chgData name="Roberts, Hollie" userId="48eb44ee-dd10-4df5-8462-80ad47128a7a" providerId="ADAL" clId="{AB036622-D7F9-4167-932D-5157FF75466E}" dt="2023-08-17T14:52:55.972" v="1369" actId="478"/>
          <ac:spMkLst>
            <pc:docMk/>
            <pc:sldMk cId="1587498349" sldId="264"/>
            <ac:spMk id="35" creationId="{3A3F48BA-1E44-BBA5-2DC4-4EB72D838C34}"/>
          </ac:spMkLst>
        </pc:spChg>
        <pc:picChg chg="add mod">
          <ac:chgData name="Roberts, Hollie" userId="48eb44ee-dd10-4df5-8462-80ad47128a7a" providerId="ADAL" clId="{AB036622-D7F9-4167-932D-5157FF75466E}" dt="2023-08-17T13:57:24.023" v="761" actId="1076"/>
          <ac:picMkLst>
            <pc:docMk/>
            <pc:sldMk cId="1587498349" sldId="264"/>
            <ac:picMk id="5" creationId="{45398877-6168-F6F8-B5DC-C2D8207AB18C}"/>
          </ac:picMkLst>
        </pc:picChg>
        <pc:picChg chg="add mod">
          <ac:chgData name="Roberts, Hollie" userId="48eb44ee-dd10-4df5-8462-80ad47128a7a" providerId="ADAL" clId="{AB036622-D7F9-4167-932D-5157FF75466E}" dt="2023-08-17T14:19:49.683" v="1018" actId="1076"/>
          <ac:picMkLst>
            <pc:docMk/>
            <pc:sldMk cId="1587498349" sldId="264"/>
            <ac:picMk id="9" creationId="{C3FD834B-D5C1-9527-ED99-D1AC4F6F7CA5}"/>
          </ac:picMkLst>
        </pc:picChg>
        <pc:picChg chg="del">
          <ac:chgData name="Roberts, Hollie" userId="48eb44ee-dd10-4df5-8462-80ad47128a7a" providerId="ADAL" clId="{AB036622-D7F9-4167-932D-5157FF75466E}" dt="2023-08-17T13:56:52.441" v="755" actId="478"/>
          <ac:picMkLst>
            <pc:docMk/>
            <pc:sldMk cId="1587498349" sldId="264"/>
            <ac:picMk id="10" creationId="{01E43FC8-02E0-E279-75F4-0A1220969378}"/>
          </ac:picMkLst>
        </pc:picChg>
        <pc:picChg chg="add mod modCrop">
          <ac:chgData name="Roberts, Hollie" userId="48eb44ee-dd10-4df5-8462-80ad47128a7a" providerId="ADAL" clId="{AB036622-D7F9-4167-932D-5157FF75466E}" dt="2023-08-17T14:49:27.233" v="1302" actId="14100"/>
          <ac:picMkLst>
            <pc:docMk/>
            <pc:sldMk cId="1587498349" sldId="264"/>
            <ac:picMk id="14" creationId="{297FBFD5-BF6C-5AF1-9B92-C33B25F38C6F}"/>
          </ac:picMkLst>
        </pc:picChg>
        <pc:picChg chg="add mod">
          <ac:chgData name="Roberts, Hollie" userId="48eb44ee-dd10-4df5-8462-80ad47128a7a" providerId="ADAL" clId="{AB036622-D7F9-4167-932D-5157FF75466E}" dt="2023-08-17T14:49:33.707" v="1305" actId="1076"/>
          <ac:picMkLst>
            <pc:docMk/>
            <pc:sldMk cId="1587498349" sldId="264"/>
            <ac:picMk id="17" creationId="{8B0E6961-A58F-3FB2-61DA-EA0403018A2A}"/>
          </ac:picMkLst>
        </pc:picChg>
        <pc:picChg chg="add mod">
          <ac:chgData name="Roberts, Hollie" userId="48eb44ee-dd10-4df5-8462-80ad47128a7a" providerId="ADAL" clId="{AB036622-D7F9-4167-932D-5157FF75466E}" dt="2023-08-17T14:50:09.108" v="1313" actId="1076"/>
          <ac:picMkLst>
            <pc:docMk/>
            <pc:sldMk cId="1587498349" sldId="264"/>
            <ac:picMk id="21" creationId="{31249CE0-BE51-E9BF-6A81-0251695A8FE4}"/>
          </ac:picMkLst>
        </pc:picChg>
        <pc:picChg chg="add del mod">
          <ac:chgData name="Roberts, Hollie" userId="48eb44ee-dd10-4df5-8462-80ad47128a7a" providerId="ADAL" clId="{AB036622-D7F9-4167-932D-5157FF75466E}" dt="2023-08-17T14:50:57.731" v="1325" actId="1076"/>
          <ac:picMkLst>
            <pc:docMk/>
            <pc:sldMk cId="1587498349" sldId="264"/>
            <ac:picMk id="26" creationId="{5A14DF47-9139-C1A1-BC1A-D30D29D2F248}"/>
          </ac:picMkLst>
        </pc:picChg>
        <pc:picChg chg="add mod">
          <ac:chgData name="Roberts, Hollie" userId="48eb44ee-dd10-4df5-8462-80ad47128a7a" providerId="ADAL" clId="{AB036622-D7F9-4167-932D-5157FF75466E}" dt="2023-08-17T14:51:56.579" v="1347" actId="1076"/>
          <ac:picMkLst>
            <pc:docMk/>
            <pc:sldMk cId="1587498349" sldId="264"/>
            <ac:picMk id="30" creationId="{A315CDF8-6AC5-0662-1FDD-0BAC48FE0C4F}"/>
          </ac:picMkLst>
        </pc:picChg>
        <pc:picChg chg="add mod">
          <ac:chgData name="Roberts, Hollie" userId="48eb44ee-dd10-4df5-8462-80ad47128a7a" providerId="ADAL" clId="{AB036622-D7F9-4167-932D-5157FF75466E}" dt="2023-08-17T14:52:59.088" v="1370" actId="1076"/>
          <ac:picMkLst>
            <pc:docMk/>
            <pc:sldMk cId="1587498349" sldId="264"/>
            <ac:picMk id="34" creationId="{5DE4F5B4-025A-78AF-9856-7F020987AE91}"/>
          </ac:picMkLst>
        </pc:picChg>
      </pc:sldChg>
      <pc:sldChg chg="addSp modSp add mod">
        <pc:chgData name="Roberts, Hollie" userId="48eb44ee-dd10-4df5-8462-80ad47128a7a" providerId="ADAL" clId="{AB036622-D7F9-4167-932D-5157FF75466E}" dt="2023-08-17T15:02:06.844" v="1523" actId="20577"/>
        <pc:sldMkLst>
          <pc:docMk/>
          <pc:sldMk cId="1842708058" sldId="265"/>
        </pc:sldMkLst>
        <pc:spChg chg="mod">
          <ac:chgData name="Roberts, Hollie" userId="48eb44ee-dd10-4df5-8462-80ad47128a7a" providerId="ADAL" clId="{AB036622-D7F9-4167-932D-5157FF75466E}" dt="2023-08-17T13:57:51.867" v="783" actId="20577"/>
          <ac:spMkLst>
            <pc:docMk/>
            <pc:sldMk cId="1842708058" sldId="265"/>
            <ac:spMk id="2" creationId="{F5E4BBA0-11D2-DF82-9A5A-683F77E0CC0C}"/>
          </ac:spMkLst>
        </pc:spChg>
        <pc:spChg chg="mod">
          <ac:chgData name="Roberts, Hollie" userId="48eb44ee-dd10-4df5-8462-80ad47128a7a" providerId="ADAL" clId="{AB036622-D7F9-4167-932D-5157FF75466E}" dt="2023-08-17T13:59:58.046" v="839" actId="20577"/>
          <ac:spMkLst>
            <pc:docMk/>
            <pc:sldMk cId="1842708058" sldId="265"/>
            <ac:spMk id="7" creationId="{2659BDC5-5AAA-F713-6AD2-335F3FF57E90}"/>
          </ac:spMkLst>
        </pc:spChg>
        <pc:spChg chg="add mod">
          <ac:chgData name="Roberts, Hollie" userId="48eb44ee-dd10-4df5-8462-80ad47128a7a" providerId="ADAL" clId="{AB036622-D7F9-4167-932D-5157FF75466E}" dt="2023-08-17T15:00:01.997" v="1476" actId="20577"/>
          <ac:spMkLst>
            <pc:docMk/>
            <pc:sldMk cId="1842708058" sldId="265"/>
            <ac:spMk id="9" creationId="{8346EB38-957B-7F38-D0D8-DDBE29CFEE28}"/>
          </ac:spMkLst>
        </pc:spChg>
        <pc:spChg chg="add mod">
          <ac:chgData name="Roberts, Hollie" userId="48eb44ee-dd10-4df5-8462-80ad47128a7a" providerId="ADAL" clId="{AB036622-D7F9-4167-932D-5157FF75466E}" dt="2023-08-17T15:00:46.650" v="1495" actId="20577"/>
          <ac:spMkLst>
            <pc:docMk/>
            <pc:sldMk cId="1842708058" sldId="265"/>
            <ac:spMk id="14" creationId="{F7A561D9-CD88-C37B-F003-A29DE2BCDBB6}"/>
          </ac:spMkLst>
        </pc:spChg>
        <pc:spChg chg="add mod">
          <ac:chgData name="Roberts, Hollie" userId="48eb44ee-dd10-4df5-8462-80ad47128a7a" providerId="ADAL" clId="{AB036622-D7F9-4167-932D-5157FF75466E}" dt="2023-08-17T15:02:06.844" v="1523" actId="20577"/>
          <ac:spMkLst>
            <pc:docMk/>
            <pc:sldMk cId="1842708058" sldId="265"/>
            <ac:spMk id="15" creationId="{24C346C0-6F13-AA0E-D5A4-079D3C9FAE7F}"/>
          </ac:spMkLst>
        </pc:spChg>
        <pc:picChg chg="add mod">
          <ac:chgData name="Roberts, Hollie" userId="48eb44ee-dd10-4df5-8462-80ad47128a7a" providerId="ADAL" clId="{AB036622-D7F9-4167-932D-5157FF75466E}" dt="2023-08-17T14:56:40.525" v="1451" actId="1076"/>
          <ac:picMkLst>
            <pc:docMk/>
            <pc:sldMk cId="1842708058" sldId="265"/>
            <ac:picMk id="8" creationId="{068F122E-82F9-F4E2-6878-F9C344BD8AD6}"/>
          </ac:picMkLst>
        </pc:picChg>
        <pc:picChg chg="add mod">
          <ac:chgData name="Roberts, Hollie" userId="48eb44ee-dd10-4df5-8462-80ad47128a7a" providerId="ADAL" clId="{AB036622-D7F9-4167-932D-5157FF75466E}" dt="2023-08-17T14:57:00.477" v="1457" actId="1076"/>
          <ac:picMkLst>
            <pc:docMk/>
            <pc:sldMk cId="1842708058" sldId="265"/>
            <ac:picMk id="11" creationId="{2D4C8391-1417-4598-190F-11BBDAFAAD63}"/>
          </ac:picMkLst>
        </pc:picChg>
        <pc:picChg chg="add mod">
          <ac:chgData name="Roberts, Hollie" userId="48eb44ee-dd10-4df5-8462-80ad47128a7a" providerId="ADAL" clId="{AB036622-D7F9-4167-932D-5157FF75466E}" dt="2023-08-17T14:56:51.953" v="1455" actId="1076"/>
          <ac:picMkLst>
            <pc:docMk/>
            <pc:sldMk cId="1842708058" sldId="265"/>
            <ac:picMk id="13" creationId="{120F165C-0883-81F3-95DB-79B71F233109}"/>
          </ac:picMkLst>
        </pc:picChg>
      </pc:sldChg>
      <pc:sldChg chg="addSp modSp add mod">
        <pc:chgData name="Roberts, Hollie" userId="48eb44ee-dd10-4df5-8462-80ad47128a7a" providerId="ADAL" clId="{AB036622-D7F9-4167-932D-5157FF75466E}" dt="2023-08-17T15:09:12.128" v="1678" actId="1076"/>
        <pc:sldMkLst>
          <pc:docMk/>
          <pc:sldMk cId="999114024" sldId="266"/>
        </pc:sldMkLst>
        <pc:spChg chg="mod">
          <ac:chgData name="Roberts, Hollie" userId="48eb44ee-dd10-4df5-8462-80ad47128a7a" providerId="ADAL" clId="{AB036622-D7F9-4167-932D-5157FF75466E}" dt="2023-08-17T13:58:28.601" v="812" actId="20577"/>
          <ac:spMkLst>
            <pc:docMk/>
            <pc:sldMk cId="999114024" sldId="266"/>
            <ac:spMk id="2" creationId="{F5E4BBA0-11D2-DF82-9A5A-683F77E0CC0C}"/>
          </ac:spMkLst>
        </pc:spChg>
        <pc:spChg chg="mod">
          <ac:chgData name="Roberts, Hollie" userId="48eb44ee-dd10-4df5-8462-80ad47128a7a" providerId="ADAL" clId="{AB036622-D7F9-4167-932D-5157FF75466E}" dt="2023-08-17T15:09:05.216" v="1676" actId="1076"/>
          <ac:spMkLst>
            <pc:docMk/>
            <pc:sldMk cId="999114024" sldId="266"/>
            <ac:spMk id="3" creationId="{5E96540A-B821-D565-D924-114D77CB2FD7}"/>
          </ac:spMkLst>
        </pc:spChg>
        <pc:spChg chg="add mod">
          <ac:chgData name="Roberts, Hollie" userId="48eb44ee-dd10-4df5-8462-80ad47128a7a" providerId="ADAL" clId="{AB036622-D7F9-4167-932D-5157FF75466E}" dt="2023-08-17T15:04:46.831" v="1580" actId="20577"/>
          <ac:spMkLst>
            <pc:docMk/>
            <pc:sldMk cId="999114024" sldId="266"/>
            <ac:spMk id="4" creationId="{599384BA-26EC-20E4-A5A7-37C078FD9BF7}"/>
          </ac:spMkLst>
        </pc:spChg>
        <pc:spChg chg="mod">
          <ac:chgData name="Roberts, Hollie" userId="48eb44ee-dd10-4df5-8462-80ad47128a7a" providerId="ADAL" clId="{AB036622-D7F9-4167-932D-5157FF75466E}" dt="2023-08-17T13:59:55.893" v="838" actId="20577"/>
          <ac:spMkLst>
            <pc:docMk/>
            <pc:sldMk cId="999114024" sldId="266"/>
            <ac:spMk id="7" creationId="{2659BDC5-5AAA-F713-6AD2-335F3FF57E90}"/>
          </ac:spMkLst>
        </pc:spChg>
        <pc:picChg chg="add mod">
          <ac:chgData name="Roberts, Hollie" userId="48eb44ee-dd10-4df5-8462-80ad47128a7a" providerId="ADAL" clId="{AB036622-D7F9-4167-932D-5157FF75466E}" dt="2023-08-17T15:09:12.128" v="1678" actId="1076"/>
          <ac:picMkLst>
            <pc:docMk/>
            <pc:sldMk cId="999114024" sldId="266"/>
            <ac:picMk id="9" creationId="{0550DDF8-F746-71FB-51C7-D40A5D078CA5}"/>
          </ac:picMkLst>
        </pc:picChg>
      </pc:sldChg>
      <pc:sldChg chg="add">
        <pc:chgData name="Roberts, Hollie" userId="48eb44ee-dd10-4df5-8462-80ad47128a7a" providerId="ADAL" clId="{AB036622-D7F9-4167-932D-5157FF75466E}" dt="2023-08-17T14:00:36.777" v="852" actId="2890"/>
        <pc:sldMkLst>
          <pc:docMk/>
          <pc:sldMk cId="2041936472" sldId="267"/>
        </pc:sldMkLst>
      </pc:sldChg>
    </pc:docChg>
  </pc:docChgLst>
  <pc:docChgLst>
    <pc:chgData name="Hughes, Rachael" userId="S::rachael.hughes@knowsley.gov.uk::18ffd06d-d47c-449e-ac17-ddf2cfba32f6" providerId="AD" clId="Web-{AE0E23B5-FB8F-7797-7AB2-0E2C0540DE8E}"/>
    <pc:docChg chg="modSld">
      <pc:chgData name="Hughes, Rachael" userId="S::rachael.hughes@knowsley.gov.uk::18ffd06d-d47c-449e-ac17-ddf2cfba32f6" providerId="AD" clId="Web-{AE0E23B5-FB8F-7797-7AB2-0E2C0540DE8E}" dt="2024-02-19T12:01:13.630" v="81" actId="20577"/>
      <pc:docMkLst>
        <pc:docMk/>
      </pc:docMkLst>
      <pc:sldChg chg="modSp">
        <pc:chgData name="Hughes, Rachael" userId="S::rachael.hughes@knowsley.gov.uk::18ffd06d-d47c-449e-ac17-ddf2cfba32f6" providerId="AD" clId="Web-{AE0E23B5-FB8F-7797-7AB2-0E2C0540DE8E}" dt="2024-02-19T12:00:46.425" v="78" actId="20577"/>
        <pc:sldMkLst>
          <pc:docMk/>
          <pc:sldMk cId="4162080007" sldId="257"/>
        </pc:sldMkLst>
        <pc:spChg chg="mod">
          <ac:chgData name="Hughes, Rachael" userId="S::rachael.hughes@knowsley.gov.uk::18ffd06d-d47c-449e-ac17-ddf2cfba32f6" providerId="AD" clId="Web-{AE0E23B5-FB8F-7797-7AB2-0E2C0540DE8E}" dt="2024-02-19T11:59:34.607" v="48" actId="20577"/>
          <ac:spMkLst>
            <pc:docMk/>
            <pc:sldMk cId="4162080007" sldId="257"/>
            <ac:spMk id="14" creationId="{C5074E65-3093-0C68-C66A-211B6A6B40B3}"/>
          </ac:spMkLst>
        </pc:spChg>
        <pc:spChg chg="mod">
          <ac:chgData name="Hughes, Rachael" userId="S::rachael.hughes@knowsley.gov.uk::18ffd06d-d47c-449e-ac17-ddf2cfba32f6" providerId="AD" clId="Web-{AE0E23B5-FB8F-7797-7AB2-0E2C0540DE8E}" dt="2024-02-19T12:00:46.425" v="78" actId="20577"/>
          <ac:spMkLst>
            <pc:docMk/>
            <pc:sldMk cId="4162080007" sldId="257"/>
            <ac:spMk id="15" creationId="{B9A8DF9E-8EB3-A72F-A3C8-48205CF65C67}"/>
          </ac:spMkLst>
        </pc:spChg>
      </pc:sldChg>
      <pc:sldChg chg="modSp">
        <pc:chgData name="Hughes, Rachael" userId="S::rachael.hughes@knowsley.gov.uk::18ffd06d-d47c-449e-ac17-ddf2cfba32f6" providerId="AD" clId="Web-{AE0E23B5-FB8F-7797-7AB2-0E2C0540DE8E}" dt="2024-02-19T11:56:21.875" v="7" actId="20577"/>
        <pc:sldMkLst>
          <pc:docMk/>
          <pc:sldMk cId="278284954" sldId="259"/>
        </pc:sldMkLst>
        <pc:spChg chg="mod">
          <ac:chgData name="Hughes, Rachael" userId="S::rachael.hughes@knowsley.gov.uk::18ffd06d-d47c-449e-ac17-ddf2cfba32f6" providerId="AD" clId="Web-{AE0E23B5-FB8F-7797-7AB2-0E2C0540DE8E}" dt="2024-02-19T11:56:21.875" v="7" actId="20577"/>
          <ac:spMkLst>
            <pc:docMk/>
            <pc:sldMk cId="278284954" sldId="259"/>
            <ac:spMk id="8" creationId="{534B74DD-6A90-FEAF-6D3E-F650491186FF}"/>
          </ac:spMkLst>
        </pc:spChg>
      </pc:sldChg>
      <pc:sldChg chg="modSp">
        <pc:chgData name="Hughes, Rachael" userId="S::rachael.hughes@knowsley.gov.uk::18ffd06d-d47c-449e-ac17-ddf2cfba32f6" providerId="AD" clId="Web-{AE0E23B5-FB8F-7797-7AB2-0E2C0540DE8E}" dt="2024-02-19T11:58:38.822" v="40" actId="20577"/>
        <pc:sldMkLst>
          <pc:docMk/>
          <pc:sldMk cId="2081420260" sldId="261"/>
        </pc:sldMkLst>
        <pc:spChg chg="mod">
          <ac:chgData name="Hughes, Rachael" userId="S::rachael.hughes@knowsley.gov.uk::18ffd06d-d47c-449e-ac17-ddf2cfba32f6" providerId="AD" clId="Web-{AE0E23B5-FB8F-7797-7AB2-0E2C0540DE8E}" dt="2024-02-19T11:58:27.930" v="36" actId="20577"/>
          <ac:spMkLst>
            <pc:docMk/>
            <pc:sldMk cId="2081420260" sldId="261"/>
            <ac:spMk id="17" creationId="{C9830E67-87C7-A3E5-0CF5-EA8BFA80A408}"/>
          </ac:spMkLst>
        </pc:spChg>
        <pc:spChg chg="mod">
          <ac:chgData name="Hughes, Rachael" userId="S::rachael.hughes@knowsley.gov.uk::18ffd06d-d47c-449e-ac17-ddf2cfba32f6" providerId="AD" clId="Web-{AE0E23B5-FB8F-7797-7AB2-0E2C0540DE8E}" dt="2024-02-19T11:58:31.196" v="37" actId="20577"/>
          <ac:spMkLst>
            <pc:docMk/>
            <pc:sldMk cId="2081420260" sldId="261"/>
            <ac:spMk id="18" creationId="{F542C7AE-99E9-1806-E551-89C038EBEF81}"/>
          </ac:spMkLst>
        </pc:spChg>
        <pc:spChg chg="mod">
          <ac:chgData name="Hughes, Rachael" userId="S::rachael.hughes@knowsley.gov.uk::18ffd06d-d47c-449e-ac17-ddf2cfba32f6" providerId="AD" clId="Web-{AE0E23B5-FB8F-7797-7AB2-0E2C0540DE8E}" dt="2024-02-19T11:58:33.962" v="38" actId="20577"/>
          <ac:spMkLst>
            <pc:docMk/>
            <pc:sldMk cId="2081420260" sldId="261"/>
            <ac:spMk id="19" creationId="{B0A3DCDD-DC49-C142-0E0E-39988B589D09}"/>
          </ac:spMkLst>
        </pc:spChg>
        <pc:spChg chg="mod">
          <ac:chgData name="Hughes, Rachael" userId="S::rachael.hughes@knowsley.gov.uk::18ffd06d-d47c-449e-ac17-ddf2cfba32f6" providerId="AD" clId="Web-{AE0E23B5-FB8F-7797-7AB2-0E2C0540DE8E}" dt="2024-02-19T11:58:38.822" v="40" actId="20577"/>
          <ac:spMkLst>
            <pc:docMk/>
            <pc:sldMk cId="2081420260" sldId="261"/>
            <ac:spMk id="20" creationId="{365E56C4-0A5B-8CDB-A763-33F32B7A8C9E}"/>
          </ac:spMkLst>
        </pc:spChg>
        <pc:spChg chg="mod">
          <ac:chgData name="Hughes, Rachael" userId="S::rachael.hughes@knowsley.gov.uk::18ffd06d-d47c-449e-ac17-ddf2cfba32f6" providerId="AD" clId="Web-{AE0E23B5-FB8F-7797-7AB2-0E2C0540DE8E}" dt="2024-02-19T11:58:36.025" v="39" actId="20577"/>
          <ac:spMkLst>
            <pc:docMk/>
            <pc:sldMk cId="2081420260" sldId="261"/>
            <ac:spMk id="25" creationId="{483D92ED-7089-AD76-2C32-335788E8E96C}"/>
          </ac:spMkLst>
        </pc:spChg>
      </pc:sldChg>
      <pc:sldChg chg="modSp">
        <pc:chgData name="Hughes, Rachael" userId="S::rachael.hughes@knowsley.gov.uk::18ffd06d-d47c-449e-ac17-ddf2cfba32f6" providerId="AD" clId="Web-{AE0E23B5-FB8F-7797-7AB2-0E2C0540DE8E}" dt="2024-02-19T11:58:09.742" v="34" actId="20577"/>
        <pc:sldMkLst>
          <pc:docMk/>
          <pc:sldMk cId="1119672279" sldId="263"/>
        </pc:sldMkLst>
        <pc:spChg chg="mod">
          <ac:chgData name="Hughes, Rachael" userId="S::rachael.hughes@knowsley.gov.uk::18ffd06d-d47c-449e-ac17-ddf2cfba32f6" providerId="AD" clId="Web-{AE0E23B5-FB8F-7797-7AB2-0E2C0540DE8E}" dt="2024-02-19T11:58:09.742" v="34" actId="20577"/>
          <ac:spMkLst>
            <pc:docMk/>
            <pc:sldMk cId="1119672279" sldId="263"/>
            <ac:spMk id="13" creationId="{EF5749A7-806D-0D75-1E40-04492597587E}"/>
          </ac:spMkLst>
        </pc:spChg>
      </pc:sldChg>
      <pc:sldChg chg="modSp">
        <pc:chgData name="Hughes, Rachael" userId="S::rachael.hughes@knowsley.gov.uk::18ffd06d-d47c-449e-ac17-ddf2cfba32f6" providerId="AD" clId="Web-{AE0E23B5-FB8F-7797-7AB2-0E2C0540DE8E}" dt="2024-02-19T11:57:04.487" v="19" actId="20577"/>
        <pc:sldMkLst>
          <pc:docMk/>
          <pc:sldMk cId="1587498349" sldId="264"/>
        </pc:sldMkLst>
        <pc:spChg chg="mod">
          <ac:chgData name="Hughes, Rachael" userId="S::rachael.hughes@knowsley.gov.uk::18ffd06d-d47c-449e-ac17-ddf2cfba32f6" providerId="AD" clId="Web-{AE0E23B5-FB8F-7797-7AB2-0E2C0540DE8E}" dt="2024-02-19T11:57:04.487" v="19" actId="20577"/>
          <ac:spMkLst>
            <pc:docMk/>
            <pc:sldMk cId="1587498349" sldId="264"/>
            <ac:spMk id="11" creationId="{F74D8646-1658-BBA0-788B-0A6332DEB4F1}"/>
          </ac:spMkLst>
        </pc:spChg>
      </pc:sldChg>
      <pc:sldChg chg="modSp">
        <pc:chgData name="Hughes, Rachael" userId="S::rachael.hughes@knowsley.gov.uk::18ffd06d-d47c-449e-ac17-ddf2cfba32f6" providerId="AD" clId="Web-{AE0E23B5-FB8F-7797-7AB2-0E2C0540DE8E}" dt="2024-02-19T11:57:33.739" v="27" actId="20577"/>
        <pc:sldMkLst>
          <pc:docMk/>
          <pc:sldMk cId="999114024" sldId="266"/>
        </pc:sldMkLst>
        <pc:spChg chg="mod">
          <ac:chgData name="Hughes, Rachael" userId="S::rachael.hughes@knowsley.gov.uk::18ffd06d-d47c-449e-ac17-ddf2cfba32f6" providerId="AD" clId="Web-{AE0E23B5-FB8F-7797-7AB2-0E2C0540DE8E}" dt="2024-02-19T11:57:33.739" v="27" actId="20577"/>
          <ac:spMkLst>
            <pc:docMk/>
            <pc:sldMk cId="999114024" sldId="266"/>
            <ac:spMk id="4" creationId="{599384BA-26EC-20E4-A5A7-37C078FD9BF7}"/>
          </ac:spMkLst>
        </pc:spChg>
      </pc:sldChg>
      <pc:sldChg chg="modSp">
        <pc:chgData name="Hughes, Rachael" userId="S::rachael.hughes@knowsley.gov.uk::18ffd06d-d47c-449e-ac17-ddf2cfba32f6" providerId="AD" clId="Web-{AE0E23B5-FB8F-7797-7AB2-0E2C0540DE8E}" dt="2024-02-19T11:59:09.746" v="44" actId="20577"/>
        <pc:sldMkLst>
          <pc:docMk/>
          <pc:sldMk cId="2041936472" sldId="267"/>
        </pc:sldMkLst>
        <pc:spChg chg="mod">
          <ac:chgData name="Hughes, Rachael" userId="S::rachael.hughes@knowsley.gov.uk::18ffd06d-d47c-449e-ac17-ddf2cfba32f6" providerId="AD" clId="Web-{AE0E23B5-FB8F-7797-7AB2-0E2C0540DE8E}" dt="2024-02-19T11:59:09.746" v="44" actId="20577"/>
          <ac:spMkLst>
            <pc:docMk/>
            <pc:sldMk cId="2041936472" sldId="267"/>
            <ac:spMk id="16" creationId="{DDF7CBBE-0736-C696-772A-3ACD3375365E}"/>
          </ac:spMkLst>
        </pc:spChg>
      </pc:sldChg>
      <pc:sldChg chg="addSp delSp modSp">
        <pc:chgData name="Hughes, Rachael" userId="S::rachael.hughes@knowsley.gov.uk::18ffd06d-d47c-449e-ac17-ddf2cfba32f6" providerId="AD" clId="Web-{AE0E23B5-FB8F-7797-7AB2-0E2C0540DE8E}" dt="2024-02-19T11:56:01.982" v="2" actId="14100"/>
        <pc:sldMkLst>
          <pc:docMk/>
          <pc:sldMk cId="2212300047" sldId="269"/>
        </pc:sldMkLst>
        <pc:picChg chg="add mod">
          <ac:chgData name="Hughes, Rachael" userId="S::rachael.hughes@knowsley.gov.uk::18ffd06d-d47c-449e-ac17-ddf2cfba32f6" providerId="AD" clId="Web-{AE0E23B5-FB8F-7797-7AB2-0E2C0540DE8E}" dt="2024-02-19T11:56:01.982" v="2" actId="14100"/>
          <ac:picMkLst>
            <pc:docMk/>
            <pc:sldMk cId="2212300047" sldId="269"/>
            <ac:picMk id="2" creationId="{354F644F-1F67-7D79-6562-AF5DB3F50271}"/>
          </ac:picMkLst>
        </pc:picChg>
        <pc:picChg chg="del">
          <ac:chgData name="Hughes, Rachael" userId="S::rachael.hughes@knowsley.gov.uk::18ffd06d-d47c-449e-ac17-ddf2cfba32f6" providerId="AD" clId="Web-{AE0E23B5-FB8F-7797-7AB2-0E2C0540DE8E}" dt="2024-02-19T11:55:43.575" v="0"/>
          <ac:picMkLst>
            <pc:docMk/>
            <pc:sldMk cId="2212300047" sldId="269"/>
            <ac:picMk id="3" creationId="{D1CFD0A1-4F19-762C-EB87-04070E789189}"/>
          </ac:picMkLst>
        </pc:picChg>
      </pc:sldChg>
      <pc:sldChg chg="modSp">
        <pc:chgData name="Hughes, Rachael" userId="S::rachael.hughes@knowsley.gov.uk::18ffd06d-d47c-449e-ac17-ddf2cfba32f6" providerId="AD" clId="Web-{AE0E23B5-FB8F-7797-7AB2-0E2C0540DE8E}" dt="2024-02-19T11:56:39.220" v="16" actId="20577"/>
        <pc:sldMkLst>
          <pc:docMk/>
          <pc:sldMk cId="2757527041" sldId="270"/>
        </pc:sldMkLst>
        <pc:spChg chg="mod">
          <ac:chgData name="Hughes, Rachael" userId="S::rachael.hughes@knowsley.gov.uk::18ffd06d-d47c-449e-ac17-ddf2cfba32f6" providerId="AD" clId="Web-{AE0E23B5-FB8F-7797-7AB2-0E2C0540DE8E}" dt="2024-02-19T11:56:39.220" v="16" actId="20577"/>
          <ac:spMkLst>
            <pc:docMk/>
            <pc:sldMk cId="2757527041" sldId="270"/>
            <ac:spMk id="7" creationId="{C84F4237-E191-44C8-B314-AEDDA093BA87}"/>
          </ac:spMkLst>
        </pc:spChg>
      </pc:sldChg>
      <pc:sldChg chg="modSp">
        <pc:chgData name="Hughes, Rachael" userId="S::rachael.hughes@knowsley.gov.uk::18ffd06d-d47c-449e-ac17-ddf2cfba32f6" providerId="AD" clId="Web-{AE0E23B5-FB8F-7797-7AB2-0E2C0540DE8E}" dt="2024-02-19T12:01:13.630" v="81" actId="20577"/>
        <pc:sldMkLst>
          <pc:docMk/>
          <pc:sldMk cId="3078696455" sldId="271"/>
        </pc:sldMkLst>
        <pc:spChg chg="mod">
          <ac:chgData name="Hughes, Rachael" userId="S::rachael.hughes@knowsley.gov.uk::18ffd06d-d47c-449e-ac17-ddf2cfba32f6" providerId="AD" clId="Web-{AE0E23B5-FB8F-7797-7AB2-0E2C0540DE8E}" dt="2024-02-19T12:01:13.630" v="81" actId="20577"/>
          <ac:spMkLst>
            <pc:docMk/>
            <pc:sldMk cId="3078696455" sldId="271"/>
            <ac:spMk id="14" creationId="{73E31D73-C364-1E47-7CCF-A38A4CC6F009}"/>
          </ac:spMkLst>
        </pc:spChg>
        <pc:spChg chg="mod">
          <ac:chgData name="Hughes, Rachael" userId="S::rachael.hughes@knowsley.gov.uk::18ffd06d-d47c-449e-ac17-ddf2cfba32f6" providerId="AD" clId="Web-{AE0E23B5-FB8F-7797-7AB2-0E2C0540DE8E}" dt="2024-02-19T12:01:11.380" v="80" actId="20577"/>
          <ac:spMkLst>
            <pc:docMk/>
            <pc:sldMk cId="3078696455" sldId="271"/>
            <ac:spMk id="19" creationId="{FAB63A18-D41A-00E5-D423-B8A27B3AC987}"/>
          </ac:spMkLst>
        </pc:spChg>
      </pc:sldChg>
      <pc:sldChg chg="modSp">
        <pc:chgData name="Hughes, Rachael" userId="S::rachael.hughes@knowsley.gov.uk::18ffd06d-d47c-449e-ac17-ddf2cfba32f6" providerId="AD" clId="Web-{AE0E23B5-FB8F-7797-7AB2-0E2C0540DE8E}" dt="2024-02-19T11:57:49.115" v="30" actId="20577"/>
        <pc:sldMkLst>
          <pc:docMk/>
          <pc:sldMk cId="4169611031" sldId="273"/>
        </pc:sldMkLst>
        <pc:spChg chg="mod">
          <ac:chgData name="Hughes, Rachael" userId="S::rachael.hughes@knowsley.gov.uk::18ffd06d-d47c-449e-ac17-ddf2cfba32f6" providerId="AD" clId="Web-{AE0E23B5-FB8F-7797-7AB2-0E2C0540DE8E}" dt="2024-02-19T11:57:49.115" v="30" actId="20577"/>
          <ac:spMkLst>
            <pc:docMk/>
            <pc:sldMk cId="4169611031" sldId="273"/>
            <ac:spMk id="10" creationId="{08993CFE-2724-9E58-6218-0013190D5B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063B-FF9C-01C7-7437-3BDBFC5FD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77ABF-71ED-FE92-EA33-AEA7AEA5E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7AF1D-3A12-C3FD-441D-5518CF06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7FF7-F137-2566-C249-4809EED8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4434E-8027-2FBC-1AAA-97CA5283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70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88E2D-B8C0-AAF9-2AF4-9A7B0CE9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1E37-3B15-B490-1999-6280FA813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BA60B-2563-A44A-EA7D-0676BE3F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E2051-69F6-D96E-DC75-DB512048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35E9D-3202-F167-9A79-CBCEFFB5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8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61E9B-0E4B-2102-BC4E-15FA07E62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8DD86-0325-1BBE-E1E1-FDE9CE5EB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57F80-8D77-7CE0-CD4C-B0A98B1B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38288-0169-4637-A9EF-C77D818D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F5F63-3999-0A87-336A-F256CE58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24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7F4-BC4B-BBE7-FD86-5A96707D6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9E684-CE74-BC28-6059-87146EE99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2D20F-F451-C14F-5BA8-F5F92F8B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AFBB9-5189-5DA9-545D-AA7D0F99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8FEF5-A4C8-63AA-6924-C479B579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1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F920-7F83-4C7D-83C1-3DFB3CAA8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EFE81-9EAA-D4CB-A1C0-76C49514B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28F0-599A-D559-4B7B-EB3EE640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D1A1E-496B-B88D-FB89-3C314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F292B-5E6D-EF76-B3D1-A8D3D6F0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0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E2D9F-6F75-EA15-6525-9A75D6EF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FBCEA-6DC2-40EF-68D5-8B4C9FD4D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8242-547C-2F6D-A1AC-E05EDF236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2883EE-1CEC-30C3-4085-E27A2344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C6AF5-99A6-23DE-FA43-0E1766F9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41B47-525B-7C31-528C-E99D9562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5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849EC-1456-36BC-28AB-ADFADC20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A7CB-7534-B8E9-8523-03AC1A3A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59C86-99BB-90AA-96B9-10500701F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32E5D-B2B1-84CC-577F-076C5348D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8DCDF-E452-58F0-0DB7-0F277BEA6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E1953-8B15-1304-58DB-AE66A1A3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B67324-CDED-5C1F-0348-EFC28E48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39E1C6-8AC7-CF58-E4B4-95628624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0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B70A-00B8-8FB6-8853-B1A5ED57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1EB45-6FA9-B5E4-E4D7-83253B01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45774E-7671-D799-1246-A713A01A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E4811-280B-5BF0-4793-4214087C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5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A8413-4001-4746-4935-9E0CB491A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4A27A5-70A5-B0F1-CEC0-4B3723AD7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AAF24-4CAC-EED3-C094-3415EA1A9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6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F87C-DD12-892C-36F0-563108759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1E351-B583-0FF9-E7CC-47B4A6BA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1A67D-D80E-936C-7166-0A33D95A4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1030A-7073-378F-20FC-356976C8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56127-F919-9C78-3466-7FA4B205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DAF8C-3781-4F4E-80ED-90569DE73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6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7BB76-EB1A-9CCE-8601-A44AFC45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54A29-F27B-9947-0C49-627EF0D96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6909A-0AC7-5CE9-87A4-A9261CA9A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F8675-AB22-E33B-9CE4-3C8ED189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901B8-F725-006A-EA86-9DB11B36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9CF30-096D-BCCA-3B0E-41025A03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DB2DC-2301-E416-6286-4FFBA28C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DB0C5-E938-3651-1866-26B21827C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9018A-D445-E719-2062-6701F31A7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C4C7-9F80-411E-8D3D-C0EE9CC7135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91A83-B5FA-1153-14C9-65939A61E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2B701-13A8-7297-C6EE-D5C340775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8490-56D8-4448-8E8D-BC4785E45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0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Flag_of_England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en.wikipedia.org/wiki/Flag_of_Romania" TargetMode="External"/><Relationship Id="rId2" Type="http://schemas.openxmlformats.org/officeDocument/2006/relationships/image" Target="../media/image6.png"/><Relationship Id="rId16" Type="http://schemas.openxmlformats.org/officeDocument/2006/relationships/hyperlink" Target="https://www.freeimageslive.co.uk/free_stock_image/irishflag-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blicdomainpictures.net/view-image.php?image=119667&amp;picture=&amp;jazyk=CN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s://commons.wikimedia.org/wiki/File:National_Flag_of_Poland.png" TargetMode="External"/><Relationship Id="rId4" Type="http://schemas.microsoft.com/office/2007/relationships/hdphoto" Target="../media/hdphoto2.wdp"/><Relationship Id="rId9" Type="http://schemas.openxmlformats.org/officeDocument/2006/relationships/image" Target="../media/image10.png"/><Relationship Id="rId14" Type="http://schemas.openxmlformats.org/officeDocument/2006/relationships/hyperlink" Target="https://en.wikipedia.org/wiki/Flag_of_Lithuani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F82E8B-36BC-C1A8-0CF2-9C9FF48152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4" b="13900"/>
          <a:stretch/>
        </p:blipFill>
        <p:spPr>
          <a:xfrm>
            <a:off x="0" y="-168965"/>
            <a:ext cx="12192000" cy="7026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11409-253F-F464-F392-8F3FC5B86486}"/>
              </a:ext>
            </a:extLst>
          </p:cNvPr>
          <p:cNvSpPr txBox="1"/>
          <p:nvPr/>
        </p:nvSpPr>
        <p:spPr>
          <a:xfrm>
            <a:off x="616225" y="2344243"/>
            <a:ext cx="84482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Aptos SemiBold" panose="020B0004020202020204" pitchFamily="34" charset="0"/>
              </a:rPr>
              <a:t>Census 2021</a:t>
            </a:r>
          </a:p>
          <a:p>
            <a:endParaRPr lang="en-GB" sz="2000" dirty="0">
              <a:solidFill>
                <a:schemeClr val="bg1"/>
              </a:solidFill>
              <a:latin typeface="Aptos SemiBold" panose="020B0004020202020204" pitchFamily="34" charset="0"/>
            </a:endParaRPr>
          </a:p>
          <a:p>
            <a:r>
              <a:rPr lang="en-GB" sz="4400" dirty="0">
                <a:solidFill>
                  <a:schemeClr val="bg1"/>
                </a:solidFill>
                <a:latin typeface="Aptos SemiBold" panose="020B0004020202020204" pitchFamily="34" charset="0"/>
              </a:rPr>
              <a:t>Huyton Township Profile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515DC2-9474-E630-12DA-8E5CB4FF1666}"/>
              </a:ext>
            </a:extLst>
          </p:cNvPr>
          <p:cNvSpPr txBox="1"/>
          <p:nvPr/>
        </p:nvSpPr>
        <p:spPr>
          <a:xfrm>
            <a:off x="720436" y="4344791"/>
            <a:ext cx="742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Wards: Page Moss, Roby, Swanside, St Michael’s, St Gabriel's, Stockbridge </a:t>
            </a:r>
          </a:p>
        </p:txBody>
      </p:sp>
    </p:spTree>
    <p:extLst>
      <p:ext uri="{BB962C8B-B14F-4D97-AF65-F5344CB8AC3E}">
        <p14:creationId xmlns:p14="http://schemas.microsoft.com/office/powerpoint/2010/main" val="19767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Qualifications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0017B6-3B4C-B1F9-395A-5629C5F34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5" cy="22738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B9CAC0-06AC-858A-E4F2-C3754DB4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162" y="1669764"/>
            <a:ext cx="1357313" cy="3518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749A7-806D-0D75-1E40-04492597587E}"/>
              </a:ext>
            </a:extLst>
          </p:cNvPr>
          <p:cNvSpPr txBox="1"/>
          <p:nvPr/>
        </p:nvSpPr>
        <p:spPr>
          <a:xfrm>
            <a:off x="4562477" y="2248223"/>
            <a:ext cx="61340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21.% of Huyton township residents have no qualifications.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B6AB5C-84AD-FE49-D3B8-A7D26CD838AE}"/>
              </a:ext>
            </a:extLst>
          </p:cNvPr>
          <p:cNvSpPr txBox="1"/>
          <p:nvPr/>
        </p:nvSpPr>
        <p:spPr>
          <a:xfrm>
            <a:off x="4562475" y="3019788"/>
            <a:ext cx="512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8.3% have Level 1 qualifications </a:t>
            </a:r>
          </a:p>
          <a:p>
            <a:r>
              <a:rPr lang="en-GB"/>
              <a:t>11.2% have Level 2 qualifications </a:t>
            </a:r>
          </a:p>
          <a:p>
            <a:r>
              <a:rPr lang="en-GB"/>
              <a:t>13.8% have Level 3 qualifications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82EC3C-5CEA-EECE-BBD7-5ACA7A812724}"/>
              </a:ext>
            </a:extLst>
          </p:cNvPr>
          <p:cNvSpPr txBox="1"/>
          <p:nvPr/>
        </p:nvSpPr>
        <p:spPr>
          <a:xfrm>
            <a:off x="4562477" y="4422121"/>
            <a:ext cx="61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19.7% have Level 4 qualifications or above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285A05-C4EA-EAF5-E2C5-8C55F327E7BB}"/>
              </a:ext>
            </a:extLst>
          </p:cNvPr>
          <p:cNvSpPr txBox="1"/>
          <p:nvPr/>
        </p:nvSpPr>
        <p:spPr>
          <a:xfrm>
            <a:off x="3133725" y="5524500"/>
            <a:ext cx="782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Nationally, Level 4 qualifications are the most common at 33.8% of residents. </a:t>
            </a:r>
          </a:p>
          <a:p>
            <a:r>
              <a:rPr lang="en-GB"/>
              <a:t>The second most common category was no qualifications at 18.2%. </a:t>
            </a:r>
          </a:p>
        </p:txBody>
      </p:sp>
    </p:spTree>
    <p:extLst>
      <p:ext uri="{BB962C8B-B14F-4D97-AF65-F5344CB8AC3E}">
        <p14:creationId xmlns:p14="http://schemas.microsoft.com/office/powerpoint/2010/main" val="111967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1561B5-30FF-2C90-BC32-54DCEA956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58" r="74452" b="2398"/>
          <a:stretch/>
        </p:blipFill>
        <p:spPr>
          <a:xfrm>
            <a:off x="2952750" y="3298049"/>
            <a:ext cx="2190800" cy="3354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1C1663-BBDA-6BBA-0EBA-718B2CEEF5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790" t="22199" b="2462"/>
          <a:stretch/>
        </p:blipFill>
        <p:spPr>
          <a:xfrm>
            <a:off x="8705850" y="2603905"/>
            <a:ext cx="2346441" cy="40933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11A176-C142-2D5D-DF1B-092E3EFF34B1}"/>
              </a:ext>
            </a:extLst>
          </p:cNvPr>
          <p:cNvSpPr txBox="1"/>
          <p:nvPr/>
        </p:nvSpPr>
        <p:spPr>
          <a:xfrm>
            <a:off x="5540987" y="3682831"/>
            <a:ext cx="29553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Nationally: </a:t>
            </a:r>
          </a:p>
          <a:p>
            <a:pPr algn="ctr"/>
            <a:r>
              <a:rPr lang="en-GB"/>
              <a:t>75.4% of the population are economically active </a:t>
            </a:r>
          </a:p>
          <a:p>
            <a:pPr algn="ctr"/>
            <a:endParaRPr lang="en-GB"/>
          </a:p>
          <a:p>
            <a:pPr algn="ctr"/>
            <a:r>
              <a:rPr lang="en-GB"/>
              <a:t>Of whom 4.4% are unemployed </a:t>
            </a:r>
          </a:p>
          <a:p>
            <a:pPr algn="ctr"/>
            <a:endParaRPr lang="en-GB"/>
          </a:p>
          <a:p>
            <a:pPr algn="ctr"/>
            <a:r>
              <a:rPr lang="en-GB"/>
              <a:t>24.6% are economically inactive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FEDFFB-8A99-53D7-C487-6026858841B2}"/>
              </a:ext>
            </a:extLst>
          </p:cNvPr>
          <p:cNvSpPr txBox="1"/>
          <p:nvPr/>
        </p:nvSpPr>
        <p:spPr>
          <a:xfrm>
            <a:off x="9465159" y="6421121"/>
            <a:ext cx="244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Based on those aged 16 to 64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B692B-8556-F092-C953-53FCC161AE39}"/>
              </a:ext>
            </a:extLst>
          </p:cNvPr>
          <p:cNvSpPr txBox="1"/>
          <p:nvPr/>
        </p:nvSpPr>
        <p:spPr>
          <a:xfrm>
            <a:off x="3238500" y="1933575"/>
            <a:ext cx="2074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72.6% </a:t>
            </a:r>
          </a:p>
          <a:p>
            <a:pPr algn="ctr"/>
            <a:r>
              <a:rPr lang="en-GB" dirty="0"/>
              <a:t>Economically Active </a:t>
            </a:r>
          </a:p>
          <a:p>
            <a:pPr algn="ctr"/>
            <a:r>
              <a:rPr lang="en-GB" dirty="0"/>
              <a:t>of whom 4.5% are Unemployed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61C9F4-A76E-42A9-4E67-FF0D3BF9531C}"/>
              </a:ext>
            </a:extLst>
          </p:cNvPr>
          <p:cNvSpPr txBox="1"/>
          <p:nvPr/>
        </p:nvSpPr>
        <p:spPr>
          <a:xfrm>
            <a:off x="8708532" y="2072074"/>
            <a:ext cx="179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27.3% Economically Inactive </a:t>
            </a:r>
          </a:p>
        </p:txBody>
      </p:sp>
    </p:spTree>
    <p:extLst>
      <p:ext uri="{BB962C8B-B14F-4D97-AF65-F5344CB8AC3E}">
        <p14:creationId xmlns:p14="http://schemas.microsoft.com/office/powerpoint/2010/main" val="2086743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0EED3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0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0A1547-2014-16C6-3401-A84C558255E9}"/>
              </a:ext>
            </a:extLst>
          </p:cNvPr>
          <p:cNvSpPr txBox="1"/>
          <p:nvPr/>
        </p:nvSpPr>
        <p:spPr>
          <a:xfrm>
            <a:off x="4280869" y="1530626"/>
            <a:ext cx="547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Top 5 Industries for Stockbridge Residents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C42C83-430D-EEAD-EC75-B93BAEF19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 r="79428" b="53750"/>
          <a:stretch/>
        </p:blipFill>
        <p:spPr>
          <a:xfrm>
            <a:off x="3329408" y="2440641"/>
            <a:ext cx="1253093" cy="1674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76CB65-C447-67A0-D309-A398C26F1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953" r="79428" b="14502"/>
          <a:stretch/>
        </p:blipFill>
        <p:spPr>
          <a:xfrm>
            <a:off x="7384770" y="2196654"/>
            <a:ext cx="1438302" cy="1504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03C93E-7DDE-BF47-5BE5-30005CBB63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277"/>
          <a:stretch/>
        </p:blipFill>
        <p:spPr>
          <a:xfrm>
            <a:off x="3254302" y="4525550"/>
            <a:ext cx="1403303" cy="17626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830E67-87C7-A3E5-0CF5-EA8BFA80A408}"/>
              </a:ext>
            </a:extLst>
          </p:cNvPr>
          <p:cNvSpPr txBox="1"/>
          <p:nvPr/>
        </p:nvSpPr>
        <p:spPr>
          <a:xfrm>
            <a:off x="4502063" y="3083987"/>
            <a:ext cx="27137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5,061 residents work in human health &amp; social work activities 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2C7AE-99E9-1806-E551-89C038EBEF81}"/>
              </a:ext>
            </a:extLst>
          </p:cNvPr>
          <p:cNvSpPr txBox="1"/>
          <p:nvPr/>
        </p:nvSpPr>
        <p:spPr>
          <a:xfrm>
            <a:off x="8865344" y="2625966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4,235 residents work in wholesale &amp; retail trade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A3DCDD-DC49-C142-0E0E-39988B589D09}"/>
              </a:ext>
            </a:extLst>
          </p:cNvPr>
          <p:cNvSpPr txBox="1"/>
          <p:nvPr/>
        </p:nvSpPr>
        <p:spPr>
          <a:xfrm>
            <a:off x="4498020" y="5206495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2,665 residents work in construction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5E56C4-0A5B-8CDB-A763-33F32B7A8C9E}"/>
              </a:ext>
            </a:extLst>
          </p:cNvPr>
          <p:cNvSpPr txBox="1"/>
          <p:nvPr/>
        </p:nvSpPr>
        <p:spPr>
          <a:xfrm>
            <a:off x="8865344" y="5654347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2,665 residents work in education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C8EC7B-0922-1EC9-5996-F6B6959B9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585" y="5076007"/>
            <a:ext cx="1583796" cy="14305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23C097-7C4B-9A26-2938-A43784478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585" y="3731013"/>
            <a:ext cx="1595117" cy="132106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83D92ED-7089-AD76-2C32-335788E8E96C}"/>
              </a:ext>
            </a:extLst>
          </p:cNvPr>
          <p:cNvSpPr txBox="1"/>
          <p:nvPr/>
        </p:nvSpPr>
        <p:spPr>
          <a:xfrm>
            <a:off x="8865344" y="4233162"/>
            <a:ext cx="271374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dirty="0"/>
              <a:t>1,966 residents work in public sector administration </a:t>
            </a:r>
          </a:p>
        </p:txBody>
      </p:sp>
    </p:spTree>
    <p:extLst>
      <p:ext uri="{BB962C8B-B14F-4D97-AF65-F5344CB8AC3E}">
        <p14:creationId xmlns:p14="http://schemas.microsoft.com/office/powerpoint/2010/main" val="208142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1EED3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1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C05D6E-E361-11F4-5109-2EEE5A7B16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37" r="83867" b="2814"/>
          <a:stretch/>
        </p:blipFill>
        <p:spPr>
          <a:xfrm>
            <a:off x="3290888" y="2425148"/>
            <a:ext cx="1338262" cy="4269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28B6F2-2559-1F0B-3126-3A03A6B9F3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00" t="22944" r="31466" b="3030"/>
          <a:stretch/>
        </p:blipFill>
        <p:spPr>
          <a:xfrm>
            <a:off x="7315199" y="2794102"/>
            <a:ext cx="1927299" cy="3900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A2F024-FF7E-63B2-F1D2-98CDCB3171BE}"/>
              </a:ext>
            </a:extLst>
          </p:cNvPr>
          <p:cNvSpPr txBox="1"/>
          <p:nvPr/>
        </p:nvSpPr>
        <p:spPr>
          <a:xfrm>
            <a:off x="9387960" y="6417315"/>
            <a:ext cx="2408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Based on those aged 16 to 64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51926C-859D-58FB-FA8D-B26FE03C780A}"/>
              </a:ext>
            </a:extLst>
          </p:cNvPr>
          <p:cNvSpPr txBox="1"/>
          <p:nvPr/>
        </p:nvSpPr>
        <p:spPr>
          <a:xfrm>
            <a:off x="4889411" y="3244334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9.1% are retired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046B5-D797-B4D8-1F36-4D6A2978E7C3}"/>
              </a:ext>
            </a:extLst>
          </p:cNvPr>
          <p:cNvSpPr txBox="1"/>
          <p:nvPr/>
        </p:nvSpPr>
        <p:spPr>
          <a:xfrm>
            <a:off x="5000624" y="5353050"/>
            <a:ext cx="226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19.1% are students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A8D7F-8B45-C8F4-DBCE-5C008EACA690}"/>
              </a:ext>
            </a:extLst>
          </p:cNvPr>
          <p:cNvSpPr txBox="1"/>
          <p:nvPr/>
        </p:nvSpPr>
        <p:spPr>
          <a:xfrm>
            <a:off x="9289743" y="3162642"/>
            <a:ext cx="24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32.4% are long-term sick or disabled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E054F-7C3F-9C46-74D2-35A2C0006A89}"/>
              </a:ext>
            </a:extLst>
          </p:cNvPr>
          <p:cNvSpPr txBox="1"/>
          <p:nvPr/>
        </p:nvSpPr>
        <p:spPr>
          <a:xfrm>
            <a:off x="9266742" y="5214550"/>
            <a:ext cx="245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23.3% looking after family or home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7CBBE-0736-C696-772A-3ACD3375365E}"/>
              </a:ext>
            </a:extLst>
          </p:cNvPr>
          <p:cNvSpPr txBox="1"/>
          <p:nvPr/>
        </p:nvSpPr>
        <p:spPr>
          <a:xfrm>
            <a:off x="3703982" y="1605620"/>
            <a:ext cx="6629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dirty="0"/>
              <a:t>10,401 (27.4%) residents are economically inactive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DCB5E9-057D-774A-E043-86CC775617CF}"/>
              </a:ext>
            </a:extLst>
          </p:cNvPr>
          <p:cNvSpPr txBox="1"/>
          <p:nvPr/>
        </p:nvSpPr>
        <p:spPr>
          <a:xfrm>
            <a:off x="4927944" y="2138084"/>
            <a:ext cx="418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Top 4 reasons for being inactive:  </a:t>
            </a:r>
          </a:p>
        </p:txBody>
      </p:sp>
    </p:spTree>
    <p:extLst>
      <p:ext uri="{BB962C8B-B14F-4D97-AF65-F5344CB8AC3E}">
        <p14:creationId xmlns:p14="http://schemas.microsoft.com/office/powerpoint/2010/main" val="204193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accent6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Qualifications and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E1EED3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E1EE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Qualification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 and Disability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A0AD9-F9D8-54BD-2D51-2D6FD770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4" y="159026"/>
            <a:ext cx="2384975" cy="226612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22A0D1-45B9-547B-CECE-E183B6C87DF0}"/>
              </a:ext>
            </a:extLst>
          </p:cNvPr>
          <p:cNvSpPr/>
          <p:nvPr/>
        </p:nvSpPr>
        <p:spPr>
          <a:xfrm>
            <a:off x="2857500" y="1719263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DA366C-634A-E48C-0FD5-527E8D730EC1}"/>
              </a:ext>
            </a:extLst>
          </p:cNvPr>
          <p:cNvSpPr txBox="1"/>
          <p:nvPr/>
        </p:nvSpPr>
        <p:spPr>
          <a:xfrm>
            <a:off x="4633187" y="2837790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Huyton has the second lowest proportion of residents in employment out of all townships, following Kirkby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2BF140-D4ED-4A34-4257-ACFA1E84E47D}"/>
              </a:ext>
            </a:extLst>
          </p:cNvPr>
          <p:cNvSpPr/>
          <p:nvPr/>
        </p:nvSpPr>
        <p:spPr>
          <a:xfrm>
            <a:off x="2857500" y="2705681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B9BA8-4146-8CAB-C0A7-16F2B59F7130}"/>
              </a:ext>
            </a:extLst>
          </p:cNvPr>
          <p:cNvSpPr txBox="1"/>
          <p:nvPr/>
        </p:nvSpPr>
        <p:spPr>
          <a:xfrm>
            <a:off x="4633188" y="1832625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/>
              <a:t>Huyton has the lowest proportion of residents with no qualifications out of all Knowsley townships 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681AC49-1600-52F4-23B4-D3B09878C014}"/>
              </a:ext>
            </a:extLst>
          </p:cNvPr>
          <p:cNvSpPr/>
          <p:nvPr/>
        </p:nvSpPr>
        <p:spPr>
          <a:xfrm>
            <a:off x="2857500" y="3702373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AEF4B51-D74C-A72D-BE47-CE0D14EBCA9D}"/>
              </a:ext>
            </a:extLst>
          </p:cNvPr>
          <p:cNvSpPr/>
          <p:nvPr/>
        </p:nvSpPr>
        <p:spPr>
          <a:xfrm>
            <a:off x="2857500" y="4698730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36DE0C-97B5-3F9E-ADD9-A29650285EC7}"/>
              </a:ext>
            </a:extLst>
          </p:cNvPr>
          <p:cNvSpPr txBox="1"/>
          <p:nvPr/>
        </p:nvSpPr>
        <p:spPr>
          <a:xfrm>
            <a:off x="4633187" y="4689106"/>
            <a:ext cx="7097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Huyton has the second highest proportion of 16–64-year-olds economically inactive because they are long term sick or disabled, following Kirkby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92C03C2-AA91-F28B-8A38-A2CAF6A12642}"/>
              </a:ext>
            </a:extLst>
          </p:cNvPr>
          <p:cNvCxnSpPr>
            <a:cxnSpLocks/>
          </p:cNvCxnSpPr>
          <p:nvPr/>
        </p:nvCxnSpPr>
        <p:spPr>
          <a:xfrm flipH="1">
            <a:off x="3657600" y="1877667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E77DB9-2562-C857-85C7-C97E5E7A9614}"/>
              </a:ext>
            </a:extLst>
          </p:cNvPr>
          <p:cNvCxnSpPr>
            <a:cxnSpLocks/>
          </p:cNvCxnSpPr>
          <p:nvPr/>
        </p:nvCxnSpPr>
        <p:spPr>
          <a:xfrm flipV="1">
            <a:off x="3657190" y="4897320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8D890E-CC80-D2EA-7903-01AF7640BCCA}"/>
              </a:ext>
            </a:extLst>
          </p:cNvPr>
          <p:cNvCxnSpPr/>
          <p:nvPr/>
        </p:nvCxnSpPr>
        <p:spPr>
          <a:xfrm flipV="1">
            <a:off x="3669300" y="390096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9BBC0E-E596-B192-B982-FDC87270B54E}"/>
              </a:ext>
            </a:extLst>
          </p:cNvPr>
          <p:cNvSpPr txBox="1"/>
          <p:nvPr/>
        </p:nvSpPr>
        <p:spPr>
          <a:xfrm>
            <a:off x="4545890" y="3682393"/>
            <a:ext cx="6962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Huyton has the joint highest proportion of 16–64-year-olds economically inactive because they are looking after the home or family, along with Kirkby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48EDEF-6C38-786E-3AD7-9570C4C73A39}"/>
              </a:ext>
            </a:extLst>
          </p:cNvPr>
          <p:cNvCxnSpPr>
            <a:cxnSpLocks/>
          </p:cNvCxnSpPr>
          <p:nvPr/>
        </p:nvCxnSpPr>
        <p:spPr>
          <a:xfrm flipH="1">
            <a:off x="3672410" y="2886752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826BF-0ECB-CC21-3029-131E5CCD7669}"/>
              </a:ext>
            </a:extLst>
          </p:cNvPr>
          <p:cNvSpPr/>
          <p:nvPr/>
        </p:nvSpPr>
        <p:spPr>
          <a:xfrm>
            <a:off x="2845390" y="5691989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02067-A5CB-03D1-1A86-8376E01ED2B7}"/>
              </a:ext>
            </a:extLst>
          </p:cNvPr>
          <p:cNvSpPr txBox="1"/>
          <p:nvPr/>
        </p:nvSpPr>
        <p:spPr>
          <a:xfrm>
            <a:off x="4621077" y="5774831"/>
            <a:ext cx="7097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Acorn profiles show that 44% of employed Huyton residents earn less than £20,000 and 31% earn between £20,000 and £40,000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E59A06-78D0-5A32-10D6-7D7892FF529C}"/>
              </a:ext>
            </a:extLst>
          </p:cNvPr>
          <p:cNvCxnSpPr>
            <a:cxnSpLocks/>
          </p:cNvCxnSpPr>
          <p:nvPr/>
        </p:nvCxnSpPr>
        <p:spPr>
          <a:xfrm flipH="1">
            <a:off x="3657600" y="5862664"/>
            <a:ext cx="11700" cy="59326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09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rgbClr val="FFC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Health and 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B8FD5-5C99-A668-84AA-E5BC2DC1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17613"/>
            <a:ext cx="2375246" cy="22392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Health and Disability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22C73D-8E3F-8367-F284-E6D665BBEB6D}"/>
              </a:ext>
            </a:extLst>
          </p:cNvPr>
          <p:cNvSpPr/>
          <p:nvPr/>
        </p:nvSpPr>
        <p:spPr>
          <a:xfrm>
            <a:off x="2857500" y="1719263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77.5%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CD127-67E5-2B6D-1D07-22DB72DAAA77}"/>
              </a:ext>
            </a:extLst>
          </p:cNvPr>
          <p:cNvSpPr txBox="1"/>
          <p:nvPr/>
        </p:nvSpPr>
        <p:spPr>
          <a:xfrm>
            <a:off x="4650063" y="1822875"/>
            <a:ext cx="696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of Huyton residents describe their health as good or very good.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AD1667-9619-9241-CD73-1526CD208187}"/>
              </a:ext>
            </a:extLst>
          </p:cNvPr>
          <p:cNvSpPr txBox="1"/>
          <p:nvPr/>
        </p:nvSpPr>
        <p:spPr>
          <a:xfrm>
            <a:off x="4650063" y="3816261"/>
            <a:ext cx="7266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22.7% of Huyton residents describe themselves as </a:t>
            </a:r>
          </a:p>
          <a:p>
            <a:r>
              <a:rPr lang="en-GB" sz="2400"/>
              <a:t>being disabled.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B1A33B-FB9D-016C-68D1-16B55EC62B17}"/>
              </a:ext>
            </a:extLst>
          </p:cNvPr>
          <p:cNvSpPr/>
          <p:nvPr/>
        </p:nvSpPr>
        <p:spPr>
          <a:xfrm>
            <a:off x="2857500" y="2715955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8.8%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006152-5511-BD75-4402-4E105FCC7C06}"/>
              </a:ext>
            </a:extLst>
          </p:cNvPr>
          <p:cNvSpPr txBox="1"/>
          <p:nvPr/>
        </p:nvSpPr>
        <p:spPr>
          <a:xfrm>
            <a:off x="4650063" y="2796798"/>
            <a:ext cx="6962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/>
              <a:t>of Huyton residents describe their health as bad or very bad.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E4E430-E040-1075-BC17-6048C5030AC0}"/>
              </a:ext>
            </a:extLst>
          </p:cNvPr>
          <p:cNvSpPr/>
          <p:nvPr/>
        </p:nvSpPr>
        <p:spPr>
          <a:xfrm>
            <a:off x="2857500" y="3712647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22.7%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074E65-3093-0C68-C66A-211B6A6B40B3}"/>
              </a:ext>
            </a:extLst>
          </p:cNvPr>
          <p:cNvSpPr/>
          <p:nvPr/>
        </p:nvSpPr>
        <p:spPr>
          <a:xfrm>
            <a:off x="2857500" y="4719278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ea typeface="Calibri"/>
                <a:cs typeface="Calibri"/>
              </a:rPr>
              <a:t>34.5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8DF9E-8EB3-A72F-A3C8-48205CF65C67}"/>
              </a:ext>
            </a:extLst>
          </p:cNvPr>
          <p:cNvSpPr txBox="1"/>
          <p:nvPr/>
        </p:nvSpPr>
        <p:spPr>
          <a:xfrm>
            <a:off x="4650063" y="4772619"/>
            <a:ext cx="709798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Of Huyton residents face health challenges according to Acorn profiles.</a:t>
            </a:r>
            <a:endParaRPr lang="en-GB" sz="2400" dirty="0">
              <a:ea typeface="Calibri"/>
              <a:cs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BFA991-1E3B-E11E-6AB5-02C92109E1A5}"/>
              </a:ext>
            </a:extLst>
          </p:cNvPr>
          <p:cNvSpPr/>
          <p:nvPr/>
        </p:nvSpPr>
        <p:spPr>
          <a:xfrm>
            <a:off x="2857499" y="5725767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>
                <a:solidFill>
                  <a:schemeClr val="tx1"/>
                </a:solidFill>
              </a:rPr>
              <a:t>10,304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41E3D4-B1F5-0836-FE89-E97AD5EB705B}"/>
              </a:ext>
            </a:extLst>
          </p:cNvPr>
          <p:cNvSpPr txBox="1"/>
          <p:nvPr/>
        </p:nvSpPr>
        <p:spPr>
          <a:xfrm>
            <a:off x="4650063" y="5587332"/>
            <a:ext cx="7097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Huyton residents provide unpaid care, with 2,378 residents stating that they provide 50+ hours per week of unpaid care. </a:t>
            </a:r>
          </a:p>
        </p:txBody>
      </p:sp>
    </p:spTree>
    <p:extLst>
      <p:ext uri="{BB962C8B-B14F-4D97-AF65-F5344CB8AC3E}">
        <p14:creationId xmlns:p14="http://schemas.microsoft.com/office/powerpoint/2010/main" val="416208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9C3F-B56F-E196-62A0-3645A2CC7FC4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rgbClr val="FFC00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27B51-2847-CB03-629C-D2411663F98A}"/>
              </a:ext>
            </a:extLst>
          </p:cNvPr>
          <p:cNvSpPr txBox="1">
            <a:spLocks/>
          </p:cNvSpPr>
          <p:nvPr/>
        </p:nvSpPr>
        <p:spPr>
          <a:xfrm>
            <a:off x="2683564" y="1530626"/>
            <a:ext cx="9064487" cy="51683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35A34-DCCC-4540-614A-198720F5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17613"/>
            <a:ext cx="2375246" cy="22392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BCBF5B-AF28-0E5B-FD8D-9B19278DEE0C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449E9-3F8E-F412-BEE1-0D7EEFBE5711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Health and Disability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2B4986-FAF3-0BD3-64F2-874057A01DBD}"/>
              </a:ext>
            </a:extLst>
          </p:cNvPr>
          <p:cNvSpPr/>
          <p:nvPr/>
        </p:nvSpPr>
        <p:spPr>
          <a:xfrm>
            <a:off x="2857500" y="1719263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25.7%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E9A4A-6974-2354-B6EE-020369A78B61}"/>
              </a:ext>
            </a:extLst>
          </p:cNvPr>
          <p:cNvSpPr txBox="1"/>
          <p:nvPr/>
        </p:nvSpPr>
        <p:spPr>
          <a:xfrm>
            <a:off x="4633187" y="2846728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Huyton has the second highest proportion of those rating their health bad or very bad, after Kirkby (9.7%)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587E09-8789-1CE8-775E-FB83E93791D4}"/>
              </a:ext>
            </a:extLst>
          </p:cNvPr>
          <p:cNvSpPr/>
          <p:nvPr/>
        </p:nvSpPr>
        <p:spPr>
          <a:xfrm>
            <a:off x="2857500" y="2839243"/>
            <a:ext cx="1623600" cy="9346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F3C2A-6287-0FA3-0565-0108221A21FB}"/>
              </a:ext>
            </a:extLst>
          </p:cNvPr>
          <p:cNvSpPr txBox="1"/>
          <p:nvPr/>
        </p:nvSpPr>
        <p:spPr>
          <a:xfrm>
            <a:off x="4633188" y="1832625"/>
            <a:ext cx="696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/>
              <a:t>More residents reported their health as good or very good in 2021 compared to 2011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1BE9D9-6BEF-37C2-83E4-AFE040610442}"/>
              </a:ext>
            </a:extLst>
          </p:cNvPr>
          <p:cNvSpPr/>
          <p:nvPr/>
        </p:nvSpPr>
        <p:spPr>
          <a:xfrm>
            <a:off x="2857500" y="3959223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C02DA4-D025-A6A2-3317-2A1B3F2E119A}"/>
              </a:ext>
            </a:extLst>
          </p:cNvPr>
          <p:cNvSpPr/>
          <p:nvPr/>
        </p:nvSpPr>
        <p:spPr>
          <a:xfrm>
            <a:off x="2857500" y="5099416"/>
            <a:ext cx="1623600" cy="93461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31D73-C364-1E47-7CCF-A38A4CC6F009}"/>
              </a:ext>
            </a:extLst>
          </p:cNvPr>
          <p:cNvSpPr txBox="1"/>
          <p:nvPr/>
        </p:nvSpPr>
        <p:spPr>
          <a:xfrm>
            <a:off x="4633187" y="5048696"/>
            <a:ext cx="709798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Huyton has the lowest proportion of residents providing unpaid care (18.3%), but the second highest proportion of residents stating that they provide 50+ hours per week of unpaid care (4%) </a:t>
            </a:r>
          </a:p>
          <a:p>
            <a:endParaRPr lang="en-GB" sz="2400" dirty="0">
              <a:highlight>
                <a:srgbClr val="FFFF00"/>
              </a:highlight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D96FAC-2183-BA42-705A-27386A26CA07}"/>
              </a:ext>
            </a:extLst>
          </p:cNvPr>
          <p:cNvCxnSpPr/>
          <p:nvPr/>
        </p:nvCxnSpPr>
        <p:spPr>
          <a:xfrm flipV="1">
            <a:off x="3669300" y="3031394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82A659-211A-60AE-2391-CF4DCC030512}"/>
              </a:ext>
            </a:extLst>
          </p:cNvPr>
          <p:cNvCxnSpPr>
            <a:cxnSpLocks/>
          </p:cNvCxnSpPr>
          <p:nvPr/>
        </p:nvCxnSpPr>
        <p:spPr>
          <a:xfrm>
            <a:off x="3681000" y="5293527"/>
            <a:ext cx="0" cy="54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EFF25A-6A48-918B-7B90-376183B8016B}"/>
              </a:ext>
            </a:extLst>
          </p:cNvPr>
          <p:cNvCxnSpPr/>
          <p:nvPr/>
        </p:nvCxnSpPr>
        <p:spPr>
          <a:xfrm flipV="1">
            <a:off x="3669300" y="415781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B63A18-D41A-00E5-D423-B8A27B3AC987}"/>
              </a:ext>
            </a:extLst>
          </p:cNvPr>
          <p:cNvSpPr txBox="1"/>
          <p:nvPr/>
        </p:nvSpPr>
        <p:spPr>
          <a:xfrm>
            <a:off x="4563645" y="4056066"/>
            <a:ext cx="69627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Huyton has the second highest proportion of those describing themselves as disabled, after Kirkby (23.9%)</a:t>
            </a:r>
          </a:p>
        </p:txBody>
      </p:sp>
    </p:spTree>
    <p:extLst>
      <p:ext uri="{BB962C8B-B14F-4D97-AF65-F5344CB8AC3E}">
        <p14:creationId xmlns:p14="http://schemas.microsoft.com/office/powerpoint/2010/main" val="307869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354F644F-1F67-7D79-6562-AF5DB3F50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" y="0"/>
            <a:ext cx="12188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0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rgbClr val="F3E7FF"/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43FC8-02E0-E279-75F4-0A1220969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B74DD-6A90-FEAF-6D3E-F650491186FF}"/>
              </a:ext>
            </a:extLst>
          </p:cNvPr>
          <p:cNvSpPr txBox="1"/>
          <p:nvPr/>
        </p:nvSpPr>
        <p:spPr>
          <a:xfrm>
            <a:off x="2767632" y="1639727"/>
            <a:ext cx="8980419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/>
              <a:t>60,147 people live in the Huyton township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Since Ward boundaries changed in 2016, the total size of Huyton’s population (estimated at 57,361 in 2016) has increased by 4.8% (2,786 in total)</a:t>
            </a:r>
            <a:endParaRPr lang="en-GB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Huyton is the largest township by population, followed by Kirkby then Prescot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proportions of young people, working aged people and those 65 and older living in Huyton is typical of Knowsley overall. </a:t>
            </a:r>
            <a:endParaRPr lang="en-GB" dirty="0">
              <a:cs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7C9E5E-13D5-79AC-D1F8-00B548985FE7}"/>
              </a:ext>
            </a:extLst>
          </p:cNvPr>
          <p:cNvGrpSpPr/>
          <p:nvPr/>
        </p:nvGrpSpPr>
        <p:grpSpPr>
          <a:xfrm>
            <a:off x="2683563" y="3972187"/>
            <a:ext cx="8896350" cy="1922578"/>
            <a:chOff x="2703592" y="4114799"/>
            <a:chExt cx="8896350" cy="192257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540809-B7FC-AF90-F5A8-AB6844F6C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76767" y1="58494" x2="76767" y2="58494"/>
                          <a14:foregroundMark x1="49679" y1="55867" x2="49679" y2="55867"/>
                          <a14:foregroundMark x1="51927" y1="69877" x2="51927" y2="69877"/>
                          <a14:foregroundMark x1="49893" y1="70228" x2="49893" y2="70228"/>
                          <a14:foregroundMark x1="50857" y1="70403" x2="50857" y2="70403"/>
                          <a14:foregroundMark x1="53105" y1="70403" x2="53105" y2="70403"/>
                          <a14:foregroundMark x1="23662" y1="55166" x2="23662" y2="55166"/>
                          <a14:foregroundMark x1="24732" y1="59895" x2="24732" y2="59895"/>
                          <a14:foregroundMark x1="25696" y1="62522" x2="25696" y2="62522"/>
                          <a14:foregroundMark x1="24197" y1="57793" x2="24197" y2="57793"/>
                          <a14:foregroundMark x1="20985" y1="58494" x2="20985" y2="58494"/>
                          <a14:foregroundMark x1="27516" y1="56918" x2="27516" y2="56918"/>
                          <a14:foregroundMark x1="27409" y1="57093" x2="27409" y2="57093"/>
                          <a14:foregroundMark x1="26017" y1="70053" x2="26017" y2="70053"/>
                          <a14:foregroundMark x1="24090" y1="69002" x2="24090" y2="69002"/>
                          <a14:foregroundMark x1="78587" y1="57443" x2="78587" y2="57443"/>
                          <a14:foregroundMark x1="76552" y1="56042" x2="76552" y2="56042"/>
                          <a14:foregroundMark x1="76552" y1="56042" x2="76552" y2="56042"/>
                          <a14:foregroundMark x1="77088" y1="56042" x2="77088" y2="56042"/>
                          <a14:foregroundMark x1="78158" y1="63923" x2="78158" y2="63923"/>
                          <a14:foregroundMark x1="77516" y1="67075" x2="77516" y2="67075"/>
                          <a14:foregroundMark x1="78908" y1="70053" x2="78908" y2="70053"/>
                          <a14:foregroundMark x1="49465" y1="56042" x2="49465" y2="56042"/>
                        </a14:backgroundRemoval>
                      </a14:imgEffect>
                    </a14:imgLayer>
                  </a14:imgProps>
                </a:ext>
              </a:extLst>
            </a:blip>
            <a:srcRect l="225" t="50233" r="-225" b="28349"/>
            <a:stretch/>
          </p:blipFill>
          <p:spPr>
            <a:xfrm>
              <a:off x="2703592" y="4114799"/>
              <a:ext cx="8896350" cy="116607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CADFAF5-768E-E919-704D-949B2AC703B7}"/>
                </a:ext>
              </a:extLst>
            </p:cNvPr>
            <p:cNvSpPr/>
            <p:nvPr/>
          </p:nvSpPr>
          <p:spPr>
            <a:xfrm>
              <a:off x="3934561" y="5422600"/>
              <a:ext cx="1720474" cy="612397"/>
            </a:xfrm>
            <a:prstGeom prst="roundRect">
              <a:avLst/>
            </a:prstGeom>
            <a:solidFill>
              <a:srgbClr val="EDA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E7E69C4-762C-1EE3-93BD-006EED6A825F}"/>
                </a:ext>
              </a:extLst>
            </p:cNvPr>
            <p:cNvSpPr/>
            <p:nvPr/>
          </p:nvSpPr>
          <p:spPr>
            <a:xfrm>
              <a:off x="6291380" y="5424980"/>
              <a:ext cx="1720474" cy="612397"/>
            </a:xfrm>
            <a:prstGeom prst="roundRect">
              <a:avLst/>
            </a:prstGeom>
            <a:solidFill>
              <a:srgbClr val="F86C2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424BD5E-58ED-B162-DA2B-999DECED73EE}"/>
                </a:ext>
              </a:extLst>
            </p:cNvPr>
            <p:cNvSpPr/>
            <p:nvPr/>
          </p:nvSpPr>
          <p:spPr>
            <a:xfrm>
              <a:off x="8648199" y="5422601"/>
              <a:ext cx="1720474" cy="612397"/>
            </a:xfrm>
            <a:prstGeom prst="roundRect">
              <a:avLst/>
            </a:prstGeom>
            <a:solidFill>
              <a:srgbClr val="D938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637B6B-9FFC-A000-3C67-B0476EAE9732}"/>
              </a:ext>
            </a:extLst>
          </p:cNvPr>
          <p:cNvSpPr txBox="1"/>
          <p:nvPr/>
        </p:nvSpPr>
        <p:spPr>
          <a:xfrm>
            <a:off x="4310144" y="5327374"/>
            <a:ext cx="112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23.6%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3CED77-5A60-64B2-42FD-E6AD03D8A221}"/>
              </a:ext>
            </a:extLst>
          </p:cNvPr>
          <p:cNvSpPr txBox="1"/>
          <p:nvPr/>
        </p:nvSpPr>
        <p:spPr>
          <a:xfrm>
            <a:off x="8935136" y="5301937"/>
            <a:ext cx="11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17.3%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323C3-DC48-F302-BF19-0CF90332F37B}"/>
              </a:ext>
            </a:extLst>
          </p:cNvPr>
          <p:cNvSpPr txBox="1"/>
          <p:nvPr/>
        </p:nvSpPr>
        <p:spPr>
          <a:xfrm>
            <a:off x="6578999" y="5337925"/>
            <a:ext cx="108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chemeClr val="bg1"/>
                </a:solidFill>
              </a:rPr>
              <a:t>59.1%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5549D9-8F56-BDEB-A006-6F4AD7284B71}"/>
              </a:ext>
            </a:extLst>
          </p:cNvPr>
          <p:cNvSpPr txBox="1"/>
          <p:nvPr/>
        </p:nvSpPr>
        <p:spPr>
          <a:xfrm>
            <a:off x="3914532" y="5938627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0-19 years old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3A7D4F-96D9-56BB-2F7F-78F824BC6EF3}"/>
              </a:ext>
            </a:extLst>
          </p:cNvPr>
          <p:cNvSpPr txBox="1"/>
          <p:nvPr/>
        </p:nvSpPr>
        <p:spPr>
          <a:xfrm>
            <a:off x="6263524" y="5924553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20-64 years old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03DFFD-2409-CDE4-D2B2-53DC114E22E8}"/>
              </a:ext>
            </a:extLst>
          </p:cNvPr>
          <p:cNvSpPr txBox="1"/>
          <p:nvPr/>
        </p:nvSpPr>
        <p:spPr>
          <a:xfrm>
            <a:off x="8612516" y="5914904"/>
            <a:ext cx="1720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Of residents are aged 65+ years old </a:t>
            </a:r>
          </a:p>
        </p:txBody>
      </p:sp>
    </p:spTree>
    <p:extLst>
      <p:ext uri="{BB962C8B-B14F-4D97-AF65-F5344CB8AC3E}">
        <p14:creationId xmlns:p14="http://schemas.microsoft.com/office/powerpoint/2010/main" val="27828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4B93-517C-CEB9-80CA-06003E0107AB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CC0-D631-EB96-1B6A-80D1B12A9E1C}"/>
              </a:ext>
            </a:extLst>
          </p:cNvPr>
          <p:cNvSpPr txBox="1">
            <a:spLocks/>
          </p:cNvSpPr>
          <p:nvPr/>
        </p:nvSpPr>
        <p:spPr>
          <a:xfrm>
            <a:off x="2683564" y="1530627"/>
            <a:ext cx="9064487" cy="5168347"/>
          </a:xfrm>
          <a:prstGeom prst="rect">
            <a:avLst/>
          </a:prstGeom>
          <a:solidFill>
            <a:srgbClr val="F3E7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76DAC-58C5-19AB-96B0-C222A363B8F5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D525F-4E62-AC2D-D1CB-9BC2D3C8269B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167F2-BCEB-41B9-8221-37089AF7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4F4237-E191-44C8-B314-AEDDA093BA87}"/>
              </a:ext>
            </a:extLst>
          </p:cNvPr>
          <p:cNvSpPr txBox="1"/>
          <p:nvPr/>
        </p:nvSpPr>
        <p:spPr>
          <a:xfrm>
            <a:off x="2767632" y="1912542"/>
            <a:ext cx="898041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/>
              <a:t>Between 2011 and 2021… </a:t>
            </a:r>
          </a:p>
          <a:p>
            <a:endParaRPr lang="en-GB" dirty="0"/>
          </a:p>
          <a:p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The 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ward boundaries changed between the two censuses, in 2011 the wards that made up Huyton were: Longview, Page Moss, Roby, St </a:t>
            </a:r>
            <a:r>
              <a:rPr lang="en-GB" dirty="0" err="1">
                <a:latin typeface="Calibri"/>
                <a:ea typeface="Times New Roman" panose="02020603050405020304" pitchFamily="18" charset="0"/>
                <a:cs typeface="Calibri"/>
              </a:rPr>
              <a:t>Bartholomews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, St Gabriels, Stockbridge, and </a:t>
            </a:r>
            <a:r>
              <a:rPr lang="en-GB" dirty="0" err="1">
                <a:latin typeface="Calibri"/>
                <a:ea typeface="Times New Roman" panose="02020603050405020304" pitchFamily="18" charset="0"/>
                <a:cs typeface="Calibri"/>
              </a:rPr>
              <a:t>Swanside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</a:rPr>
              <a:t>It can be estimated that: </a:t>
            </a:r>
          </a:p>
          <a:p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There has been a </a:t>
            </a: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22% increase in total population (49,301 in 2011</a:t>
            </a:r>
            <a:r>
              <a:rPr lang="en-GB" dirty="0">
                <a:latin typeface="Calibri"/>
                <a:ea typeface="Times New Roman" panose="02020603050405020304" pitchFamily="18" charset="0"/>
                <a:cs typeface="Calibri"/>
              </a:rPr>
              <a:t> to </a:t>
            </a:r>
            <a:r>
              <a:rPr lang="en-GB" dirty="0">
                <a:latin typeface="Calibri"/>
                <a:ea typeface="Calibri"/>
                <a:cs typeface="Calibri"/>
              </a:rPr>
              <a:t>60,147 in 2021</a:t>
            </a:r>
            <a:r>
              <a:rPr lang="en-GB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ea typeface="Calibri"/>
                <a:cs typeface="Calibri"/>
              </a:rPr>
              <a:t>The biggest increase in population was in the 85 years and older category (65%), followed by the 60-64 years (47%), then the 25-29 years (44%)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16-19 years category saw the largest decrease (-12%), followed by 20-24 years (-4%), these were the only two age categories where the population did not increase.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This is typical of Knowsley as a whole, with significant population dips in these age groups.</a:t>
            </a:r>
            <a:endParaRPr lang="en-GB" dirty="0">
              <a:latin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52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B4B93-517C-CEB9-80CA-06003E0107AB}"/>
              </a:ext>
            </a:extLst>
          </p:cNvPr>
          <p:cNvSpPr txBox="1">
            <a:spLocks/>
          </p:cNvSpPr>
          <p:nvPr/>
        </p:nvSpPr>
        <p:spPr>
          <a:xfrm>
            <a:off x="2683565" y="205063"/>
            <a:ext cx="867023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solidFill>
                  <a:srgbClr val="7030A0"/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9CC0-D631-EB96-1B6A-80D1B12A9E1C}"/>
              </a:ext>
            </a:extLst>
          </p:cNvPr>
          <p:cNvSpPr txBox="1">
            <a:spLocks/>
          </p:cNvSpPr>
          <p:nvPr/>
        </p:nvSpPr>
        <p:spPr>
          <a:xfrm>
            <a:off x="2683564" y="1530627"/>
            <a:ext cx="9064487" cy="5168347"/>
          </a:xfrm>
          <a:prstGeom prst="rect">
            <a:avLst/>
          </a:prstGeom>
          <a:solidFill>
            <a:srgbClr val="F3E7FF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A76DAC-58C5-19AB-96B0-C222A363B8F5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rgbClr val="F3E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ED525F-4E62-AC2D-D1CB-9BC2D3C8269B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4167F2-BCEB-41B9-8221-37089AF70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205064"/>
            <a:ext cx="2355218" cy="2230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605CC2-FD11-D3AB-9842-F65EA1586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536" y="1530626"/>
            <a:ext cx="4033157" cy="5168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BEF4D1-FC86-D287-E4EA-23BA5DCF292B}"/>
              </a:ext>
            </a:extLst>
          </p:cNvPr>
          <p:cNvSpPr txBox="1"/>
          <p:nvPr/>
        </p:nvSpPr>
        <p:spPr>
          <a:xfrm>
            <a:off x="6696693" y="2960638"/>
            <a:ext cx="4921904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This maps shows the areas of population change between 2011 and 2021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Stockbridge and Page Moss have seen the biggest increases in population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Swanside</a:t>
            </a: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, Roby and St Gabriels have also seen a large amount of growth </a:t>
            </a:r>
            <a:endParaRPr lang="en-GB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St </a:t>
            </a: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/>
              </a:rPr>
              <a:t>ichaels has seen the least growth in the area</a:t>
            </a:r>
            <a:r>
              <a:rPr lang="en-GB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  <a:cs typeface="Calibri"/>
              </a:rPr>
              <a:t> 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188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National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FD834B-D5C1-9527-ED99-D1AC4F6F7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1616" y="1758285"/>
            <a:ext cx="1200150" cy="1314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4D8646-1658-BBA0-788B-0A6332DEB4F1}"/>
              </a:ext>
            </a:extLst>
          </p:cNvPr>
          <p:cNvSpPr txBox="1"/>
          <p:nvPr/>
        </p:nvSpPr>
        <p:spPr>
          <a:xfrm>
            <a:off x="4403035" y="1888435"/>
            <a:ext cx="720586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94.7% of Huyton’s population were born in the UK. 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2.5% were born elsewhere but have lived in the UK for 10 years or more. 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0.56% of the population have lived in the UK for less than 2 year 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D77A-E545-0AB2-6B07-A702A099E70A}"/>
              </a:ext>
            </a:extLst>
          </p:cNvPr>
          <p:cNvSpPr txBox="1"/>
          <p:nvPr/>
        </p:nvSpPr>
        <p:spPr>
          <a:xfrm>
            <a:off x="2862470" y="3215740"/>
            <a:ext cx="849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accent5">
                    <a:lumMod val="75000"/>
                  </a:schemeClr>
                </a:solidFill>
              </a:rPr>
              <a:t>Top nationalities among Huyton Residents: </a:t>
            </a:r>
          </a:p>
        </p:txBody>
      </p:sp>
      <p:pic>
        <p:nvPicPr>
          <p:cNvPr id="14" name="Picture 13" descr="A flag with a cross&#10;&#10;Description automatically generated">
            <a:extLst>
              <a:ext uri="{FF2B5EF4-FFF2-40B4-BE49-F238E27FC236}">
                <a16:creationId xmlns:a16="http://schemas.microsoft.com/office/drawing/2014/main" id="{297FBFD5-BF6C-5AF1-9B92-C33B25F38C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688" t="6087" r="9350" b="12899"/>
          <a:stretch/>
        </p:blipFill>
        <p:spPr>
          <a:xfrm>
            <a:off x="3001616" y="3718432"/>
            <a:ext cx="1588566" cy="1039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3FB043-C079-300D-5760-C3BAF802E6E5}"/>
              </a:ext>
            </a:extLst>
          </p:cNvPr>
          <p:cNvSpPr txBox="1"/>
          <p:nvPr/>
        </p:nvSpPr>
        <p:spPr>
          <a:xfrm>
            <a:off x="4720237" y="4031750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British</a:t>
            </a:r>
          </a:p>
        </p:txBody>
      </p:sp>
      <p:pic>
        <p:nvPicPr>
          <p:cNvPr id="17" name="Picture 16" descr="A red cross on a white background&#10;&#10;Description automatically generated">
            <a:extLst>
              <a:ext uri="{FF2B5EF4-FFF2-40B4-BE49-F238E27FC236}">
                <a16:creationId xmlns:a16="http://schemas.microsoft.com/office/drawing/2014/main" id="{8B0E6961-A58F-3FB2-61DA-EA0403018A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947795" y="5068092"/>
            <a:ext cx="1696207" cy="11009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29B463-5F0C-5015-FDC3-3724D88006C8}"/>
              </a:ext>
            </a:extLst>
          </p:cNvPr>
          <p:cNvSpPr txBox="1"/>
          <p:nvPr/>
        </p:nvSpPr>
        <p:spPr>
          <a:xfrm>
            <a:off x="10346633" y="5397559"/>
            <a:ext cx="70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Irish </a:t>
            </a:r>
          </a:p>
        </p:txBody>
      </p:sp>
      <p:pic>
        <p:nvPicPr>
          <p:cNvPr id="21" name="Picture 20" descr="A red and white flag&#10;&#10;Description automatically generated">
            <a:extLst>
              <a:ext uri="{FF2B5EF4-FFF2-40B4-BE49-F238E27FC236}">
                <a16:creationId xmlns:a16="http://schemas.microsoft.com/office/drawing/2014/main" id="{31249CE0-BE51-E9BF-6A81-0251695A8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775486" y="3718432"/>
            <a:ext cx="1588566" cy="10394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F55B9F9-1113-DD43-B9E1-3E6F70A2B16D}"/>
              </a:ext>
            </a:extLst>
          </p:cNvPr>
          <p:cNvSpPr txBox="1"/>
          <p:nvPr/>
        </p:nvSpPr>
        <p:spPr>
          <a:xfrm>
            <a:off x="4720237" y="5418502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English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781B2F-6B50-57BB-2B36-5B2AA60B72A9}"/>
              </a:ext>
            </a:extLst>
          </p:cNvPr>
          <p:cNvSpPr txBox="1"/>
          <p:nvPr/>
        </p:nvSpPr>
        <p:spPr>
          <a:xfrm>
            <a:off x="7456052" y="4031750"/>
            <a:ext cx="1093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Polish</a:t>
            </a:r>
          </a:p>
        </p:txBody>
      </p:sp>
      <p:pic>
        <p:nvPicPr>
          <p:cNvPr id="26" name="Picture 25" descr="A red blue and yellow flag&#10;&#10;Description automatically generated">
            <a:extLst>
              <a:ext uri="{FF2B5EF4-FFF2-40B4-BE49-F238E27FC236}">
                <a16:creationId xmlns:a16="http://schemas.microsoft.com/office/drawing/2014/main" id="{5A14DF47-9139-C1A1-BC1A-D30D29D2F2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775486" y="5068092"/>
            <a:ext cx="1588566" cy="10590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AC72812-039B-8300-264F-99C4244B05A5}"/>
              </a:ext>
            </a:extLst>
          </p:cNvPr>
          <p:cNvSpPr txBox="1"/>
          <p:nvPr/>
        </p:nvSpPr>
        <p:spPr>
          <a:xfrm>
            <a:off x="7456051" y="5422244"/>
            <a:ext cx="129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Romanian</a:t>
            </a:r>
          </a:p>
        </p:txBody>
      </p:sp>
      <p:pic>
        <p:nvPicPr>
          <p:cNvPr id="30" name="Picture 29" descr="A red green and yellow flag&#10;&#10;Description automatically generated">
            <a:extLst>
              <a:ext uri="{FF2B5EF4-FFF2-40B4-BE49-F238E27FC236}">
                <a16:creationId xmlns:a16="http://schemas.microsoft.com/office/drawing/2014/main" id="{A315CDF8-6AC5-0662-1FDD-0BAC48FE0C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641356" y="3734461"/>
            <a:ext cx="1607310" cy="103941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DD95B5D-5EE3-6C5E-7739-43D366D2775A}"/>
              </a:ext>
            </a:extLst>
          </p:cNvPr>
          <p:cNvSpPr txBox="1"/>
          <p:nvPr/>
        </p:nvSpPr>
        <p:spPr>
          <a:xfrm>
            <a:off x="10356573" y="4054114"/>
            <a:ext cx="139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Lithuanian</a:t>
            </a:r>
          </a:p>
        </p:txBody>
      </p:sp>
      <p:pic>
        <p:nvPicPr>
          <p:cNvPr id="34" name="Picture 33" descr="A green white and orange flag&#10;&#10;Description automatically generated">
            <a:extLst>
              <a:ext uri="{FF2B5EF4-FFF2-40B4-BE49-F238E27FC236}">
                <a16:creationId xmlns:a16="http://schemas.microsoft.com/office/drawing/2014/main" id="{5DE4F5B4-025A-78AF-9856-7F020987AE9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647073" y="5113169"/>
            <a:ext cx="1601593" cy="10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Religions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4" y="1530626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8F122E-82F9-F4E2-6878-F9C344BD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02" b="90686" l="6573" r="89202">
                        <a14:foregroundMark x1="41315" y1="11765" x2="41315" y2="11765"/>
                        <a14:foregroundMark x1="41315" y1="11765" x2="41315" y2="11765"/>
                        <a14:foregroundMark x1="45070" y1="5392" x2="45070" y2="5392"/>
                        <a14:foregroundMark x1="39906" y1="7353" x2="39906" y2="7353"/>
                        <a14:foregroundMark x1="47887" y1="7843" x2="47887" y2="7843"/>
                        <a14:foregroundMark x1="47887" y1="7843" x2="47887" y2="7843"/>
                        <a14:foregroundMark x1="46479" y1="8333" x2="46479" y2="8333"/>
                        <a14:foregroundMark x1="45070" y1="8333" x2="45070" y2="8333"/>
                        <a14:foregroundMark x1="41784" y1="8333" x2="41784" y2="8333"/>
                        <a14:foregroundMark x1="41315" y1="5882" x2="41315" y2="5882"/>
                        <a14:foregroundMark x1="41315" y1="5882" x2="41315" y2="5882"/>
                        <a14:foregroundMark x1="41315" y1="5882" x2="44601" y2="8333"/>
                        <a14:foregroundMark x1="46948" y1="9804" x2="46948" y2="9804"/>
                        <a14:foregroundMark x1="46948" y1="9804" x2="46948" y2="9804"/>
                        <a14:foregroundMark x1="8920" y1="78431" x2="8920" y2="78431"/>
                        <a14:foregroundMark x1="7042" y1="80882" x2="7042" y2="80882"/>
                        <a14:foregroundMark x1="15962" y1="90686" x2="15962" y2="90686"/>
                        <a14:foregroundMark x1="17840" y1="88725" x2="17840" y2="88725"/>
                        <a14:foregroundMark x1="79812" y1="90196" x2="79812" y2="90196"/>
                        <a14:foregroundMark x1="79812" y1="87745" x2="79812" y2="87745"/>
                        <a14:foregroundMark x1="80282" y1="87745" x2="81221" y2="89216"/>
                        <a14:foregroundMark x1="82629" y1="90686" x2="82629" y2="90686"/>
                        <a14:foregroundMark x1="83099" y1="90196" x2="83099" y2="882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298" y="1733300"/>
            <a:ext cx="1498117" cy="1434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46EB38-957B-7F38-D0D8-DDBE29CFEE28}"/>
              </a:ext>
            </a:extLst>
          </p:cNvPr>
          <p:cNvSpPr txBox="1"/>
          <p:nvPr/>
        </p:nvSpPr>
        <p:spPr>
          <a:xfrm>
            <a:off x="4820478" y="1914434"/>
            <a:ext cx="599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67% of Huyton’s population identify as being Christian - slightly more than the Knowsley overall 66%. Knowsley has the highest proportion of people who identify as Christian in England &amp; Wales.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4C8391-1417-4598-190F-11BBDAFAA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6" b="91371" l="9524" r="89796">
                        <a14:foregroundMark x1="56463" y1="7614" x2="56463" y2="7614"/>
                        <a14:foregroundMark x1="28571" y1="89340" x2="28571" y2="89340"/>
                        <a14:foregroundMark x1="78912" y1="90355" x2="78912" y2="90355"/>
                        <a14:foregroundMark x1="79592" y1="90355" x2="79592" y2="90355"/>
                        <a14:foregroundMark x1="79592" y1="90355" x2="79592" y2="90355"/>
                        <a14:foregroundMark x1="73469" y1="90355" x2="73469" y2="90355"/>
                        <a14:foregroundMark x1="69388" y1="90863" x2="69388" y2="90863"/>
                        <a14:foregroundMark x1="68707" y1="90863" x2="68707" y2="90863"/>
                        <a14:foregroundMark x1="65986" y1="90863" x2="65986" y2="90863"/>
                        <a14:foregroundMark x1="62585" y1="90863" x2="62585" y2="90863"/>
                        <a14:foregroundMark x1="57823" y1="90863" x2="57823" y2="90863"/>
                        <a14:foregroundMark x1="52381" y1="91371" x2="52381" y2="91371"/>
                        <a14:foregroundMark x1="50340" y1="91878" x2="50340" y2="91878"/>
                        <a14:foregroundMark x1="50340" y1="91878" x2="50340" y2="91878"/>
                        <a14:foregroundMark x1="56463" y1="5076" x2="56463" y2="5076"/>
                        <a14:foregroundMark x1="56463" y1="5076" x2="56463" y2="50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9439" y="3330719"/>
            <a:ext cx="1128481" cy="1377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0F165C-0883-81F3-95DB-79B71F2331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687" b="89573" l="9565" r="89565">
                        <a14:foregroundMark x1="46087" y1="9953" x2="46087" y2="9953"/>
                        <a14:foregroundMark x1="46087" y1="5687" x2="46087" y2="5687"/>
                        <a14:foregroundMark x1="60870" y1="89100" x2="60870" y2="89100"/>
                        <a14:foregroundMark x1="40000" y1="89100" x2="40000" y2="891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792" y="4871129"/>
            <a:ext cx="971128" cy="1781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A561D9-CD88-C37B-F003-A29DE2BCDBB6}"/>
              </a:ext>
            </a:extLst>
          </p:cNvPr>
          <p:cNvSpPr txBox="1"/>
          <p:nvPr/>
        </p:nvSpPr>
        <p:spPr>
          <a:xfrm>
            <a:off x="4820478" y="3559316"/>
            <a:ext cx="599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26% of Huyton’s population identify as having no religion. This group of people has increased the most since 2011 across Knowsley.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C346C0-6F13-AA0E-D5A4-079D3C9FAE7F}"/>
              </a:ext>
            </a:extLst>
          </p:cNvPr>
          <p:cNvSpPr txBox="1"/>
          <p:nvPr/>
        </p:nvSpPr>
        <p:spPr>
          <a:xfrm>
            <a:off x="4820478" y="5004208"/>
            <a:ext cx="6380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0.17% of Huyton’s population identify as being Buddhist.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5.2% of people did not provide an answer to this Census question.</a:t>
            </a:r>
          </a:p>
        </p:txBody>
      </p:sp>
    </p:spTree>
    <p:extLst>
      <p:ext uri="{BB962C8B-B14F-4D97-AF65-F5344CB8AC3E}">
        <p14:creationId xmlns:p14="http://schemas.microsoft.com/office/powerpoint/2010/main" val="1842708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/>
          </a:bodyPr>
          <a:lstStyle/>
          <a:p>
            <a:pPr algn="ctr"/>
            <a:r>
              <a:rPr lang="en-GB" sz="480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1524429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384BA-26EC-20E4-A5A7-37C078FD9BF7}"/>
              </a:ext>
            </a:extLst>
          </p:cNvPr>
          <p:cNvSpPr txBox="1"/>
          <p:nvPr/>
        </p:nvSpPr>
        <p:spPr>
          <a:xfrm>
            <a:off x="2842591" y="1649896"/>
            <a:ext cx="871661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/>
          </a:p>
          <a:p>
            <a:r>
              <a:rPr lang="en-GB" dirty="0"/>
              <a:t>In Huyton: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95.2% of residents are from White ethnic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1.5% are from Asian, Asian-British or Asian-Welsh Backgrounds 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1.7% are from Mixed or Multiple ethnic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0.9% are from Black, Black-British, Black-Welsh, Caribbean or African ethnic groups </a:t>
            </a:r>
            <a:endParaRPr lang="en-GB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0.6% are from Other ethnic groups.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0DDF8-F746-71FB-51C7-D40A5D07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295" y="4296774"/>
            <a:ext cx="8511209" cy="221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1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4BBA0-11D2-DF82-9A5A-683F77E0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5" y="205063"/>
            <a:ext cx="867023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75000"/>
                  </a:schemeClr>
                </a:solidFill>
                <a:latin typeface="Aptos SemiBold" panose="020F050202020403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Huyton: National Identity, Religion, and Ethnicity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540A-B821-D565-D924-114D77CB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565" y="1524429"/>
            <a:ext cx="9064487" cy="516834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AF6EC4-7413-61BA-A2D6-EC201BBCB9A4}"/>
              </a:ext>
            </a:extLst>
          </p:cNvPr>
          <p:cNvSpPr/>
          <p:nvPr/>
        </p:nvSpPr>
        <p:spPr>
          <a:xfrm>
            <a:off x="139355" y="2514600"/>
            <a:ext cx="2375246" cy="41843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9BDC5-5AAA-F713-6AD2-335F3FF57E90}"/>
              </a:ext>
            </a:extLst>
          </p:cNvPr>
          <p:cNvSpPr txBox="1"/>
          <p:nvPr/>
        </p:nvSpPr>
        <p:spPr>
          <a:xfrm>
            <a:off x="139355" y="2514600"/>
            <a:ext cx="2375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National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Religions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Ethnicity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Qualifications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 and Disability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98877-6168-F6F8-B5DC-C2D8207A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5" y="159026"/>
            <a:ext cx="2375246" cy="2256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9384BA-26EC-20E4-A5A7-37C078FD9BF7}"/>
              </a:ext>
            </a:extLst>
          </p:cNvPr>
          <p:cNvSpPr txBox="1"/>
          <p:nvPr/>
        </p:nvSpPr>
        <p:spPr>
          <a:xfrm>
            <a:off x="4504501" y="2949194"/>
            <a:ext cx="6909145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 err="1"/>
              <a:t>Huyton</a:t>
            </a:r>
            <a:r>
              <a:rPr lang="en-GB" sz="2000" dirty="0"/>
              <a:t> has the highest proportion of those reporting as Hindu, Jewish, Muslim and Other out of all townships in Knowsley  </a:t>
            </a:r>
          </a:p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30D23C-4238-ABBB-1941-FF8040B21741}"/>
              </a:ext>
            </a:extLst>
          </p:cNvPr>
          <p:cNvSpPr/>
          <p:nvPr/>
        </p:nvSpPr>
        <p:spPr>
          <a:xfrm>
            <a:off x="2857500" y="5151960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81%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37B7884-CE1C-8431-1EBC-5A71638814E1}"/>
              </a:ext>
            </a:extLst>
          </p:cNvPr>
          <p:cNvSpPr/>
          <p:nvPr/>
        </p:nvSpPr>
        <p:spPr>
          <a:xfrm>
            <a:off x="2857500" y="2839243"/>
            <a:ext cx="1623600" cy="934610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CCBB61-B935-32EF-9B8F-4AA2F5F04833}"/>
              </a:ext>
            </a:extLst>
          </p:cNvPr>
          <p:cNvSpPr/>
          <p:nvPr/>
        </p:nvSpPr>
        <p:spPr>
          <a:xfrm>
            <a:off x="2857500" y="3959223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D0AEA2-FC84-B2EA-39B8-91785F6E2213}"/>
              </a:ext>
            </a:extLst>
          </p:cNvPr>
          <p:cNvSpPr/>
          <p:nvPr/>
        </p:nvSpPr>
        <p:spPr>
          <a:xfrm>
            <a:off x="2857500" y="1706040"/>
            <a:ext cx="1623600" cy="934611"/>
          </a:xfrm>
          <a:prstGeom prst="roundRect">
            <a:avLst/>
          </a:prstGeom>
          <a:solidFill>
            <a:srgbClr val="7DB6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13C6B5-6C10-4FD4-92C0-9351E91DCAF3}"/>
              </a:ext>
            </a:extLst>
          </p:cNvPr>
          <p:cNvCxnSpPr/>
          <p:nvPr/>
        </p:nvCxnSpPr>
        <p:spPr>
          <a:xfrm flipV="1">
            <a:off x="3669300" y="3031394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5F86DB-3055-3DC4-2810-7F7A1FD5B547}"/>
              </a:ext>
            </a:extLst>
          </p:cNvPr>
          <p:cNvCxnSpPr>
            <a:cxnSpLocks/>
          </p:cNvCxnSpPr>
          <p:nvPr/>
        </p:nvCxnSpPr>
        <p:spPr>
          <a:xfrm>
            <a:off x="3669300" y="1869122"/>
            <a:ext cx="0" cy="5463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7E3CA9-62BE-4B1E-520E-2FBF636C756D}"/>
              </a:ext>
            </a:extLst>
          </p:cNvPr>
          <p:cNvCxnSpPr/>
          <p:nvPr/>
        </p:nvCxnSpPr>
        <p:spPr>
          <a:xfrm flipV="1">
            <a:off x="3669300" y="4157813"/>
            <a:ext cx="0" cy="5374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AF0D4F7-E2FF-FAEE-85BD-B19FBF992F49}"/>
              </a:ext>
            </a:extLst>
          </p:cNvPr>
          <p:cNvSpPr txBox="1"/>
          <p:nvPr/>
        </p:nvSpPr>
        <p:spPr>
          <a:xfrm>
            <a:off x="4504501" y="1869122"/>
            <a:ext cx="690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Huyton has the lowest proportion of those born in the UK out of all townships in Knowsley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93CFE-2724-9E58-6218-0013190D5BAC}"/>
              </a:ext>
            </a:extLst>
          </p:cNvPr>
          <p:cNvSpPr txBox="1"/>
          <p:nvPr/>
        </p:nvSpPr>
        <p:spPr>
          <a:xfrm>
            <a:off x="4504501" y="3959223"/>
            <a:ext cx="690914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Huyton has the highest proportion of Black, Black-British, Black-Welsh, Caribbean or African, and Other ethnic groups out of all townships in Knowsley 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3226C-65EB-A191-AD85-7DE197E70952}"/>
              </a:ext>
            </a:extLst>
          </p:cNvPr>
          <p:cNvSpPr txBox="1"/>
          <p:nvPr/>
        </p:nvSpPr>
        <p:spPr>
          <a:xfrm>
            <a:off x="4504501" y="5218529"/>
            <a:ext cx="69091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Increase in the number of Knowsley residents from Asian, Black, Mixed or other ethnic groups, since 2011.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61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8b882f-6979-4b92-9d6d-93c31e031fbf" xsi:nil="true"/>
    <lcf76f155ced4ddcb4097134ff3c332f xmlns="81b38334-485f-4d20-9476-3bb94272ef12">
      <Terms xmlns="http://schemas.microsoft.com/office/infopath/2007/PartnerControls"/>
    </lcf76f155ced4ddcb4097134ff3c332f>
    <SharedWithUsers xmlns="a78b882f-6979-4b92-9d6d-93c31e031fbf">
      <UserInfo>
        <DisplayName>Melia, Gemma</DisplayName>
        <AccountId>12</AccountId>
        <AccountType/>
      </UserInfo>
      <UserInfo>
        <DisplayName>Morrish, Sharon</DisplayName>
        <AccountId>13</AccountId>
        <AccountType/>
      </UserInfo>
      <UserInfo>
        <DisplayName>Baxter, Heather</DisplayName>
        <AccountId>17</AccountId>
        <AccountType/>
      </UserInfo>
      <UserInfo>
        <DisplayName>Roberts, Hollie</DisplayName>
        <AccountId>131</AccountId>
        <AccountType/>
      </UserInfo>
      <UserInfo>
        <DisplayName>Sale, Amelia</DisplayName>
        <AccountId>20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F380794E3DF4BB1C17D8825ACD93E" ma:contentTypeVersion="15" ma:contentTypeDescription="Create a new document." ma:contentTypeScope="" ma:versionID="a297e2974ed5a52f7fb5d113583ab054">
  <xsd:schema xmlns:xsd="http://www.w3.org/2001/XMLSchema" xmlns:xs="http://www.w3.org/2001/XMLSchema" xmlns:p="http://schemas.microsoft.com/office/2006/metadata/properties" xmlns:ns2="81b38334-485f-4d20-9476-3bb94272ef12" xmlns:ns3="a78b882f-6979-4b92-9d6d-93c31e031fbf" targetNamespace="http://schemas.microsoft.com/office/2006/metadata/properties" ma:root="true" ma:fieldsID="5aac35f8db76c6ad840c07c66a18931c" ns2:_="" ns3:_="">
    <xsd:import namespace="81b38334-485f-4d20-9476-3bb94272ef12"/>
    <xsd:import namespace="a78b882f-6979-4b92-9d6d-93c31e031f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38334-485f-4d20-9476-3bb94272e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531d6a-dc9b-486f-9122-82211f9cf5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b882f-6979-4b92-9d6d-93c31e031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711106-f990-44b5-aba1-33857f4f6b3f}" ma:internalName="TaxCatchAll" ma:showField="CatchAllData" ma:web="a78b882f-6979-4b92-9d6d-93c31e031f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97D7A9-6A9E-4E84-8E1E-B39B804AC783}">
  <ds:schemaRefs>
    <ds:schemaRef ds:uri="http://purl.org/dc/elements/1.1/"/>
    <ds:schemaRef ds:uri="81b38334-485f-4d20-9476-3bb94272ef12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a78b882f-6979-4b92-9d6d-93c31e031fbf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7476F4-FE24-4064-9858-7E2803E386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09E096-45D8-488C-9903-B36076416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b38334-485f-4d20-9476-3bb94272ef12"/>
    <ds:schemaRef ds:uri="a78b882f-6979-4b92-9d6d-93c31e031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1266</Words>
  <Application>Microsoft Office PowerPoint</Application>
  <PresentationFormat>Widescreen</PresentationFormat>
  <Paragraphs>236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Huyton: Population</vt:lpstr>
      <vt:lpstr>PowerPoint Presentation</vt:lpstr>
      <vt:lpstr>PowerPoint Presentation</vt:lpstr>
      <vt:lpstr>Huyton: National Identity </vt:lpstr>
      <vt:lpstr>Huyton: Religions</vt:lpstr>
      <vt:lpstr>Huyton: Ethnicity</vt:lpstr>
      <vt:lpstr>Huyton: National Identity, Religion, and Ethnicity </vt:lpstr>
      <vt:lpstr>Huyton: Qualifications</vt:lpstr>
      <vt:lpstr>Huyton: Work</vt:lpstr>
      <vt:lpstr>Huyton: Work</vt:lpstr>
      <vt:lpstr>Huyton: Work</vt:lpstr>
      <vt:lpstr>Huyton: Qualifications and Work</vt:lpstr>
      <vt:lpstr>Huyton: Health and Disability</vt:lpstr>
      <vt:lpstr>PowerPoint Presentation</vt:lpstr>
    </vt:vector>
  </TitlesOfParts>
  <Company>Knowsley Metropolitan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Hollie</dc:creator>
  <cp:lastModifiedBy>Hughes, Rachael</cp:lastModifiedBy>
  <cp:revision>57</cp:revision>
  <dcterms:created xsi:type="dcterms:W3CDTF">2023-08-17T13:33:36Z</dcterms:created>
  <dcterms:modified xsi:type="dcterms:W3CDTF">2024-02-19T12:01:24Z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0x010100F90F380794E3DF4BB1C17D8825ACD93E</vt:lpwstr>
  </property>
  <property fmtid="{D5CDD505-2E9C-101B-9397-08002B2CF9AE}" pid="3" name="MediaServiceImageTags">
    <vt:lpwstr/>
  </property>
</Properties>
</file>